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media/image9.png" ContentType="image/png"/>
  <Override PartName="/ppt/media/image28.jpeg" ContentType="image/jpeg"/>
  <Override PartName="/ppt/media/image1.png" ContentType="image/png"/>
  <Override PartName="/ppt/media/image58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62.jpeg" ContentType="image/jpeg"/>
  <Override PartName="/ppt/media/image7.png" ContentType="image/png"/>
  <Override PartName="/ppt/media/image8.png" ContentType="image/png"/>
  <Override PartName="/ppt/media/image10.png" ContentType="image/png"/>
  <Override PartName="/ppt/media/image57.jpeg" ContentType="image/jpeg"/>
  <Override PartName="/ppt/media/image11.png" ContentType="image/png"/>
  <Override PartName="/ppt/media/image12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8.png" ContentType="image/png"/>
  <Override PartName="/ppt/media/image19.png" ContentType="image/png"/>
  <Override PartName="/ppt/media/image44.png" ContentType="image/png"/>
  <Override PartName="/ppt/media/image20.jpeg" ContentType="image/jpe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64.jpeg" ContentType="image/jpeg"/>
  <Override PartName="/ppt/media/image26.png" ContentType="image/png"/>
  <Override PartName="/ppt/media/image27.png" ContentType="image/png"/>
  <Override PartName="/ppt/media/image29.png" ContentType="image/png"/>
  <Override PartName="/ppt/media/image41.jpeg" ContentType="image/jpeg"/>
  <Override PartName="/ppt/media/image30.png" ContentType="image/png"/>
  <Override PartName="/ppt/media/image59.jpeg" ContentType="image/jpe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47.wmf" ContentType="image/x-wmf"/>
  <Override PartName="/ppt/media/image65.jpeg" ContentType="image/jpeg"/>
  <Override PartName="/ppt/media/image36.png" ContentType="image/png"/>
  <Override PartName="/ppt/media/image37.png" ContentType="image/png"/>
  <Override PartName="/ppt/media/image38.png" ContentType="image/png"/>
  <Override PartName="/ppt/media/image39.jpeg" ContentType="image/jpeg"/>
  <Override PartName="/ppt/media/image40.png" ContentType="image/png"/>
  <Override PartName="/ppt/media/image42.png" ContentType="image/png"/>
  <Override PartName="/ppt/media/image43.png" ContentType="image/png"/>
  <Override PartName="/ppt/media/image45.png" ContentType="image/png"/>
  <Override PartName="/ppt/media/image46.png" ContentType="image/png"/>
  <Override PartName="/ppt/media/image55.jpeg" ContentType="image/jpe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63.wmf" ContentType="image/x-wmf"/>
  <Override PartName="/ppt/media/image52.png" ContentType="image/png"/>
  <Override PartName="/ppt/media/image53.jpeg" ContentType="image/jpeg"/>
  <Override PartName="/ppt/media/image54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6.png" ContentType="image/png"/>
  <Override PartName="/ppt/media/image67.png" ContentType="image/png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3601800" y="1604520"/>
            <a:ext cx="498744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3601800" y="1604520"/>
            <a:ext cx="498744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78A15377-8E37-4342-8161-67AE062FB2BF}" type="datetime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27.11.22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F3B3BF8B-1209-4C54-A2AA-7A4215310DC2}" type="slidenum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текста заголовка щёлкните мышью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9" Type="http://schemas.openxmlformats.org/officeDocument/2006/relationships/image" Target="../media/image13.png"/><Relationship Id="rId10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jpeg"/><Relationship Id="rId1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jpeg"/><Relationship Id="rId1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wmf"/><Relationship Id="rId7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54.png"/><Relationship Id="rId8" Type="http://schemas.openxmlformats.org/officeDocument/2006/relationships/image" Target="../media/image55.jpeg"/><Relationship Id="rId9" Type="http://schemas.openxmlformats.org/officeDocument/2006/relationships/image" Target="../media/image56.png"/><Relationship Id="rId10" Type="http://schemas.openxmlformats.org/officeDocument/2006/relationships/image" Target="../media/image57.jpeg"/><Relationship Id="rId11" Type="http://schemas.openxmlformats.org/officeDocument/2006/relationships/image" Target="../media/image58.png"/><Relationship Id="rId12" Type="http://schemas.openxmlformats.org/officeDocument/2006/relationships/image" Target="../media/image59.jpe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image" Target="../media/image62.jpeg"/><Relationship Id="rId16" Type="http://schemas.openxmlformats.org/officeDocument/2006/relationships/image" Target="../media/image63.wmf"/><Relationship Id="rId17" Type="http://schemas.openxmlformats.org/officeDocument/2006/relationships/image" Target="../media/image64.jpeg"/><Relationship Id="rId18" Type="http://schemas.openxmlformats.org/officeDocument/2006/relationships/image" Target="../media/image65.jpeg"/><Relationship Id="rId19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hyperlink" Target="https://www.facebook.com/ANOZOG" TargetMode="External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22" descr=""/>
          <p:cNvPicPr/>
          <p:nvPr/>
        </p:nvPicPr>
        <p:blipFill>
          <a:blip r:embed="rId1"/>
          <a:stretch/>
        </p:blipFill>
        <p:spPr>
          <a:xfrm>
            <a:off x="8661960" y="1020600"/>
            <a:ext cx="2469960" cy="350640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 rot="19879800">
            <a:off x="-1884600" y="-1716120"/>
            <a:ext cx="6038640" cy="7590600"/>
          </a:xfrm>
          <a:prstGeom prst="roundRect">
            <a:avLst>
              <a:gd name="adj" fmla="val 10423"/>
            </a:avLst>
          </a:prstGeom>
          <a:solidFill>
            <a:srgbClr val="c2f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1" name="Рисунок 8" descr=""/>
          <p:cNvPicPr/>
          <p:nvPr/>
        </p:nvPicPr>
        <p:blipFill>
          <a:blip r:embed="rId2"/>
          <a:srcRect l="36478" t="0" r="0" b="0"/>
          <a:stretch/>
        </p:blipFill>
        <p:spPr>
          <a:xfrm>
            <a:off x="5604480" y="0"/>
            <a:ext cx="5808960" cy="6857640"/>
          </a:xfrm>
          <a:prstGeom prst="rect">
            <a:avLst/>
          </a:prstGeom>
          <a:ln>
            <a:noFill/>
          </a:ln>
        </p:spPr>
      </p:pic>
      <p:sp>
        <p:nvSpPr>
          <p:cNvPr id="42" name="CustomShape 2"/>
          <p:cNvSpPr/>
          <p:nvPr/>
        </p:nvSpPr>
        <p:spPr>
          <a:xfrm>
            <a:off x="6042240" y="2899080"/>
            <a:ext cx="5253840" cy="17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10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ЛАДА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CustomShape 3"/>
          <p:cNvSpPr/>
          <p:nvPr/>
        </p:nvSpPr>
        <p:spPr>
          <a:xfrm>
            <a:off x="6042240" y="4684320"/>
            <a:ext cx="462528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Light"/>
                <a:ea typeface="Roboto Medium"/>
              </a:rPr>
              <a:t>Улучшение психо-эмоционального состояния женщин Приморского края в перинатальный и постнатальный периоды, которые находятся в трудной жизненной ситуации.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CustomShape 4"/>
          <p:cNvSpPr/>
          <p:nvPr/>
        </p:nvSpPr>
        <p:spPr>
          <a:xfrm>
            <a:off x="10650960" y="6148080"/>
            <a:ext cx="12146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Проект </a:t>
            </a: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Montserrat Medium"/>
              </a:rPr>
              <a:t>2022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CustomShape 5"/>
          <p:cNvSpPr/>
          <p:nvPr/>
        </p:nvSpPr>
        <p:spPr>
          <a:xfrm>
            <a:off x="5859000" y="2481480"/>
            <a:ext cx="45745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3200" spc="769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SemiBold"/>
                <a:ea typeface="Roboto Medium"/>
              </a:rPr>
              <a:t>Женский клуб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CustomShape 6"/>
          <p:cNvSpPr/>
          <p:nvPr/>
        </p:nvSpPr>
        <p:spPr>
          <a:xfrm>
            <a:off x="10373040" y="321480"/>
            <a:ext cx="15181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Эффективность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CustomShape 7"/>
          <p:cNvSpPr/>
          <p:nvPr/>
        </p:nvSpPr>
        <p:spPr>
          <a:xfrm>
            <a:off x="8205840" y="321480"/>
            <a:ext cx="12646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Системность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CustomShape 8"/>
          <p:cNvSpPr/>
          <p:nvPr/>
        </p:nvSpPr>
        <p:spPr>
          <a:xfrm>
            <a:off x="6162120" y="321480"/>
            <a:ext cx="11185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Активность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5916240" y="0"/>
            <a:ext cx="2209320" cy="3565800"/>
          </a:xfrm>
          <a:prstGeom prst="rect">
            <a:avLst/>
          </a:prstGeom>
          <a:solidFill>
            <a:srgbClr val="c2f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CustomShape 2"/>
          <p:cNvSpPr/>
          <p:nvPr/>
        </p:nvSpPr>
        <p:spPr>
          <a:xfrm>
            <a:off x="6236280" y="828000"/>
            <a:ext cx="5955480" cy="2117880"/>
          </a:xfrm>
          <a:prstGeom prst="rect">
            <a:avLst/>
          </a:prstGeom>
          <a:solidFill>
            <a:srgbClr val="d6f2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CustomShape 3"/>
          <p:cNvSpPr/>
          <p:nvPr/>
        </p:nvSpPr>
        <p:spPr>
          <a:xfrm>
            <a:off x="570240" y="3602160"/>
            <a:ext cx="3997440" cy="15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Blip>
                <a:blip r:embed="rId1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кризисная беременность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Blip>
                <a:blip r:embed="rId2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послеродовая депрессия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Blip>
                <a:blip r:embed="rId3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семейное насилие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Blip>
                <a:blip r:embed="rId4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сложные развод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Blip>
                <a:blip r:embed="rId5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матери одиночки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Blip>
                <a:blip r:embed="rId6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потеря ребенка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Blip>
                <a:blip r:embed="rId7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бедность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CustomShape 4"/>
          <p:cNvSpPr/>
          <p:nvPr/>
        </p:nvSpPr>
        <p:spPr>
          <a:xfrm>
            <a:off x="8435520" y="1014120"/>
            <a:ext cx="4044240" cy="118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Анализ работы кабинетов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медико-социальной помощи показал рост количества обращений и востребованность оказания психологической помощи среди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женщин с кризисной беременностью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при тяжелых жизненных ситуациях (ТЖС)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CustomShape 5"/>
          <p:cNvSpPr/>
          <p:nvPr/>
        </p:nvSpPr>
        <p:spPr>
          <a:xfrm>
            <a:off x="570600" y="1873440"/>
            <a:ext cx="3677400" cy="100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058"/>
              </a:lnSpc>
            </a:pPr>
            <a:r>
              <a:rPr b="0" lang="ru-RU" sz="60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Montserrat Black"/>
                <a:ea typeface="Roboto Medium"/>
              </a:rPr>
              <a:t>10–15 %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CustomShape 6"/>
          <p:cNvSpPr/>
          <p:nvPr/>
        </p:nvSpPr>
        <p:spPr>
          <a:xfrm>
            <a:off x="570600" y="306720"/>
            <a:ext cx="40071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Социальная проблема и благополучатели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" name="Picture 2" descr=""/>
          <p:cNvPicPr/>
          <p:nvPr/>
        </p:nvPicPr>
        <p:blipFill>
          <a:blip r:embed="rId8"/>
          <a:srcRect l="29377" t="0" r="11362" b="-2640"/>
          <a:stretch/>
        </p:blipFill>
        <p:spPr>
          <a:xfrm>
            <a:off x="5916240" y="2400840"/>
            <a:ext cx="6275160" cy="4611240"/>
          </a:xfrm>
          <a:prstGeom prst="rect">
            <a:avLst/>
          </a:prstGeom>
          <a:ln>
            <a:noFill/>
          </a:ln>
        </p:spPr>
      </p:pic>
      <p:sp>
        <p:nvSpPr>
          <p:cNvPr id="56" name="CustomShape 7"/>
          <p:cNvSpPr/>
          <p:nvPr/>
        </p:nvSpPr>
        <p:spPr>
          <a:xfrm>
            <a:off x="570600" y="2400840"/>
            <a:ext cx="521532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  <a:ea typeface="Roboto Medium"/>
              </a:rPr>
              <a:t>Рожавших женщин подвержены послеродовой депрессии и находятся в трудной жизненной ситуации: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CustomShape 8"/>
          <p:cNvSpPr/>
          <p:nvPr/>
        </p:nvSpPr>
        <p:spPr>
          <a:xfrm>
            <a:off x="410760" y="5597640"/>
            <a:ext cx="5215320" cy="707400"/>
          </a:xfrm>
          <a:prstGeom prst="roundRect">
            <a:avLst>
              <a:gd name="adj" fmla="val 13464"/>
            </a:avLst>
          </a:prstGeom>
          <a:noFill/>
          <a:ln w="38160">
            <a:solidFill>
              <a:srgbClr val="8cc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" name="CustomShape 9"/>
          <p:cNvSpPr/>
          <p:nvPr/>
        </p:nvSpPr>
        <p:spPr>
          <a:xfrm>
            <a:off x="6321960" y="1014120"/>
            <a:ext cx="2209320" cy="6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Владивосток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 Black"/>
              </a:rPr>
              <a:t>2009-2020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CustomShape 10"/>
          <p:cNvSpPr/>
          <p:nvPr/>
        </p:nvSpPr>
        <p:spPr>
          <a:xfrm>
            <a:off x="510840" y="5751360"/>
            <a:ext cx="344232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Средний возраст женщин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CustomShape 11"/>
          <p:cNvSpPr/>
          <p:nvPr/>
        </p:nvSpPr>
        <p:spPr>
          <a:xfrm>
            <a:off x="4853880" y="5751360"/>
            <a:ext cx="6724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лет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CustomShape 12"/>
          <p:cNvSpPr/>
          <p:nvPr/>
        </p:nvSpPr>
        <p:spPr>
          <a:xfrm>
            <a:off x="3796920" y="5751360"/>
            <a:ext cx="15044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Montserrat Black"/>
              </a:rPr>
              <a:t>20 - 40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" name="Рисунок 22" descr=""/>
          <p:cNvPicPr/>
          <p:nvPr/>
        </p:nvPicPr>
        <p:blipFill>
          <a:blip r:embed="rId9"/>
          <a:stretch/>
        </p:blipFill>
        <p:spPr>
          <a:xfrm>
            <a:off x="11323440" y="325080"/>
            <a:ext cx="460440" cy="460440"/>
          </a:xfrm>
          <a:prstGeom prst="rect">
            <a:avLst/>
          </a:prstGeom>
          <a:ln>
            <a:noFill/>
          </a:ln>
        </p:spPr>
      </p:pic>
      <p:sp>
        <p:nvSpPr>
          <p:cNvPr id="63" name="CustomShape 13"/>
          <p:cNvSpPr/>
          <p:nvPr/>
        </p:nvSpPr>
        <p:spPr>
          <a:xfrm>
            <a:off x="11351880" y="401400"/>
            <a:ext cx="4604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Montserrat Black"/>
              </a:rPr>
              <a:t>01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 rot="1327200">
            <a:off x="5405040" y="936720"/>
            <a:ext cx="874440" cy="874440"/>
          </a:xfrm>
          <a:prstGeom prst="blockArc">
            <a:avLst>
              <a:gd name="adj1" fmla="val 3019790"/>
              <a:gd name="adj2" fmla="val 21291377"/>
              <a:gd name="adj3" fmla="val 17611"/>
            </a:avLst>
          </a:prstGeom>
          <a:solidFill>
            <a:srgbClr val="cae2fa"/>
          </a:solidFill>
          <a:ln w="158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" name="CustomShape 2"/>
          <p:cNvSpPr/>
          <p:nvPr/>
        </p:nvSpPr>
        <p:spPr>
          <a:xfrm>
            <a:off x="570600" y="306720"/>
            <a:ext cx="40071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Цели и задачи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" name="Рисунок 22" descr=""/>
          <p:cNvPicPr/>
          <p:nvPr/>
        </p:nvPicPr>
        <p:blipFill>
          <a:blip r:embed="rId1"/>
          <a:stretch/>
        </p:blipFill>
        <p:spPr>
          <a:xfrm>
            <a:off x="11323440" y="325080"/>
            <a:ext cx="460440" cy="460440"/>
          </a:xfrm>
          <a:prstGeom prst="rect">
            <a:avLst/>
          </a:prstGeom>
          <a:ln>
            <a:noFill/>
          </a:ln>
        </p:spPr>
      </p:pic>
      <p:sp>
        <p:nvSpPr>
          <p:cNvPr id="67" name="CustomShape 3"/>
          <p:cNvSpPr/>
          <p:nvPr/>
        </p:nvSpPr>
        <p:spPr>
          <a:xfrm>
            <a:off x="11348640" y="401400"/>
            <a:ext cx="4604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Montserrat Black"/>
              </a:rPr>
              <a:t>02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CustomShape 4"/>
          <p:cNvSpPr/>
          <p:nvPr/>
        </p:nvSpPr>
        <p:spPr>
          <a:xfrm>
            <a:off x="6244920" y="4468320"/>
            <a:ext cx="24224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058"/>
              </a:lnSpc>
            </a:pPr>
            <a:r>
              <a:rPr b="0" lang="ru-RU" sz="36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Raleway Black"/>
                <a:ea typeface="Roboto Medium"/>
              </a:rPr>
              <a:t>Задачи: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CustomShape 5"/>
          <p:cNvSpPr/>
          <p:nvPr/>
        </p:nvSpPr>
        <p:spPr>
          <a:xfrm>
            <a:off x="6244920" y="4959720"/>
            <a:ext cx="457020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Blip>
                <a:blip r:embed="rId2"/>
              </a:buBlip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Реализовать проведение  мероприятия "Выходные радости" с женщинами, находящихся в ТЖС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Blip>
                <a:blip r:embed="rId3"/>
              </a:buBlip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Реализовать  проведение практического онлайн тренинга "Эмоциональный интеллект" на платформе ZOOM два раза в месяц.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CustomShape 6"/>
          <p:cNvSpPr/>
          <p:nvPr/>
        </p:nvSpPr>
        <p:spPr>
          <a:xfrm>
            <a:off x="1152360" y="1503360"/>
            <a:ext cx="155196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Raleway Black"/>
                <a:ea typeface="Roboto Medium"/>
              </a:rPr>
              <a:t>Цели: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CustomShape 7"/>
          <p:cNvSpPr/>
          <p:nvPr/>
        </p:nvSpPr>
        <p:spPr>
          <a:xfrm>
            <a:off x="1152360" y="2201760"/>
            <a:ext cx="4263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Формирование здорового психо-эмоционального состояния женщин, находящихся в трудных жизненных ситуациях с целью </a:t>
            </a:r>
            <a:r>
              <a:rPr b="0" lang="ru-RU" sz="12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укрепления института семьи и воспитания здорового счастливого поколения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" name="Picture 2" descr=""/>
          <p:cNvPicPr/>
          <p:nvPr/>
        </p:nvPicPr>
        <p:blipFill>
          <a:blip r:embed="rId4"/>
          <a:stretch/>
        </p:blipFill>
        <p:spPr>
          <a:xfrm>
            <a:off x="9282600" y="1221840"/>
            <a:ext cx="3594240" cy="2454120"/>
          </a:xfrm>
          <a:prstGeom prst="rect">
            <a:avLst/>
          </a:prstGeom>
          <a:ln>
            <a:noFill/>
          </a:ln>
        </p:spPr>
      </p:pic>
      <p:sp>
        <p:nvSpPr>
          <p:cNvPr id="73" name="CustomShape 8"/>
          <p:cNvSpPr/>
          <p:nvPr/>
        </p:nvSpPr>
        <p:spPr>
          <a:xfrm flipH="1">
            <a:off x="7690680" y="1221840"/>
            <a:ext cx="4118400" cy="2454120"/>
          </a:xfrm>
          <a:prstGeom prst="rect">
            <a:avLst/>
          </a:prstGeom>
          <a:gradFill>
            <a:gsLst>
              <a:gs pos="0">
                <a:srgbClr val="bbe971">
                  <a:alpha val="0"/>
                </a:srgbClr>
              </a:gs>
              <a:gs pos="27000">
                <a:srgbClr val="bbe971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4" name="Рисунок 2" descr=""/>
          <p:cNvPicPr/>
          <p:nvPr/>
        </p:nvPicPr>
        <p:blipFill>
          <a:blip r:embed="rId5"/>
          <a:stretch/>
        </p:blipFill>
        <p:spPr>
          <a:xfrm>
            <a:off x="2183760" y="4093200"/>
            <a:ext cx="4060800" cy="2290320"/>
          </a:xfrm>
          <a:prstGeom prst="rect">
            <a:avLst/>
          </a:prstGeom>
          <a:ln>
            <a:noFill/>
          </a:ln>
        </p:spPr>
      </p:pic>
      <p:sp>
        <p:nvSpPr>
          <p:cNvPr id="75" name="CustomShape 9"/>
          <p:cNvSpPr/>
          <p:nvPr/>
        </p:nvSpPr>
        <p:spPr>
          <a:xfrm>
            <a:off x="570600" y="4035240"/>
            <a:ext cx="3278880" cy="2454120"/>
          </a:xfrm>
          <a:prstGeom prst="rect">
            <a:avLst/>
          </a:prstGeom>
          <a:gradFill>
            <a:gsLst>
              <a:gs pos="0">
                <a:srgbClr val="bbe971">
                  <a:alpha val="0"/>
                </a:srgbClr>
              </a:gs>
              <a:gs pos="27000">
                <a:srgbClr val="bbe97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 rot="20252400">
            <a:off x="6949080" y="4999320"/>
            <a:ext cx="1049040" cy="1086480"/>
          </a:xfrm>
          <a:prstGeom prst="blockArc">
            <a:avLst>
              <a:gd name="adj1" fmla="val 3019790"/>
              <a:gd name="adj2" fmla="val 21291377"/>
              <a:gd name="adj3" fmla="val 17611"/>
            </a:avLst>
          </a:prstGeom>
          <a:solidFill>
            <a:srgbClr val="cae2fa"/>
          </a:solidFill>
          <a:ln w="158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" name="CustomShape 2"/>
          <p:cNvSpPr/>
          <p:nvPr/>
        </p:nvSpPr>
        <p:spPr>
          <a:xfrm>
            <a:off x="5855040" y="3932280"/>
            <a:ext cx="2324520" cy="696240"/>
          </a:xfrm>
          <a:prstGeom prst="rect">
            <a:avLst/>
          </a:prstGeom>
          <a:solidFill>
            <a:srgbClr val="bb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" name="CustomShape 3"/>
          <p:cNvSpPr/>
          <p:nvPr/>
        </p:nvSpPr>
        <p:spPr>
          <a:xfrm rot="13017600">
            <a:off x="83520" y="5184000"/>
            <a:ext cx="844200" cy="874440"/>
          </a:xfrm>
          <a:prstGeom prst="blockArc">
            <a:avLst>
              <a:gd name="adj1" fmla="val 3019790"/>
              <a:gd name="adj2" fmla="val 21291377"/>
              <a:gd name="adj3" fmla="val 17611"/>
            </a:avLst>
          </a:prstGeom>
          <a:solidFill>
            <a:srgbClr val="cae2fa"/>
          </a:solidFill>
          <a:ln w="158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" name="CustomShape 4"/>
          <p:cNvSpPr/>
          <p:nvPr/>
        </p:nvSpPr>
        <p:spPr>
          <a:xfrm flipH="1">
            <a:off x="1803600" y="1188720"/>
            <a:ext cx="3055680" cy="4820040"/>
          </a:xfrm>
          <a:prstGeom prst="rect">
            <a:avLst/>
          </a:prstGeom>
          <a:solidFill>
            <a:srgbClr val="bb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" name="CustomShape 5"/>
          <p:cNvSpPr/>
          <p:nvPr/>
        </p:nvSpPr>
        <p:spPr>
          <a:xfrm>
            <a:off x="591120" y="434160"/>
            <a:ext cx="110840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Комплекс мероприятий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CustomShape 6"/>
          <p:cNvSpPr/>
          <p:nvPr/>
        </p:nvSpPr>
        <p:spPr>
          <a:xfrm>
            <a:off x="5700960" y="1188720"/>
            <a:ext cx="58996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Практический онлайн тренинг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CustomShape 7"/>
          <p:cNvSpPr/>
          <p:nvPr/>
        </p:nvSpPr>
        <p:spPr>
          <a:xfrm>
            <a:off x="5579640" y="1511640"/>
            <a:ext cx="5598000" cy="11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235"/>
              </a:lnSpc>
            </a:pPr>
            <a:r>
              <a:rPr b="0" lang="ru-RU" sz="36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  <a:ea typeface="Roboto Medium"/>
              </a:rPr>
              <a:t>Эмоциональный интеллект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" name="Рисунок 19" descr=""/>
          <p:cNvPicPr/>
          <p:nvPr/>
        </p:nvPicPr>
        <p:blipFill>
          <a:blip r:embed="rId1"/>
          <a:stretch/>
        </p:blipFill>
        <p:spPr>
          <a:xfrm>
            <a:off x="11323440" y="325080"/>
            <a:ext cx="460440" cy="460440"/>
          </a:xfrm>
          <a:prstGeom prst="rect">
            <a:avLst/>
          </a:prstGeom>
          <a:ln>
            <a:noFill/>
          </a:ln>
        </p:spPr>
      </p:pic>
      <p:sp>
        <p:nvSpPr>
          <p:cNvPr id="84" name="CustomShape 8"/>
          <p:cNvSpPr/>
          <p:nvPr/>
        </p:nvSpPr>
        <p:spPr>
          <a:xfrm>
            <a:off x="11348640" y="401400"/>
            <a:ext cx="4604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Montserrat Black"/>
              </a:rPr>
              <a:t>03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CustomShape 9"/>
          <p:cNvSpPr/>
          <p:nvPr/>
        </p:nvSpPr>
        <p:spPr>
          <a:xfrm>
            <a:off x="5579640" y="2091240"/>
            <a:ext cx="5973480" cy="106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Участницы получат автоматические навыки адекватного взаимодействия с внешней средой, чтобы чувства и эмоции человека были легко приняты, и благотворно влияли на его здоровье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CustomShape 10"/>
          <p:cNvSpPr/>
          <p:nvPr/>
        </p:nvSpPr>
        <p:spPr>
          <a:xfrm>
            <a:off x="6109200" y="4050000"/>
            <a:ext cx="214992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Обучающая площадка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ZOOM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CustomShape 11"/>
          <p:cNvSpPr/>
          <p:nvPr/>
        </p:nvSpPr>
        <p:spPr>
          <a:xfrm>
            <a:off x="8309160" y="3429000"/>
            <a:ext cx="3476880" cy="2487960"/>
          </a:xfrm>
          <a:prstGeom prst="foldedCorner">
            <a:avLst>
              <a:gd name="adj" fmla="val 16667"/>
            </a:avLst>
          </a:prstGeom>
          <a:solidFill>
            <a:schemeClr val="bg1"/>
          </a:solidFill>
          <a:ln w="28440">
            <a:solidFill>
              <a:srgbClr val="8cc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CustomShape 12"/>
          <p:cNvSpPr/>
          <p:nvPr/>
        </p:nvSpPr>
        <p:spPr>
          <a:xfrm>
            <a:off x="8442720" y="4012560"/>
            <a:ext cx="28296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Сбор данных в начале и в конце проекта позволит: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13"/>
          <p:cNvSpPr/>
          <p:nvPr/>
        </p:nvSpPr>
        <p:spPr>
          <a:xfrm>
            <a:off x="8442720" y="3736440"/>
            <a:ext cx="313596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Обратная связь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14"/>
          <p:cNvSpPr/>
          <p:nvPr/>
        </p:nvSpPr>
        <p:spPr>
          <a:xfrm>
            <a:off x="3587040" y="1256040"/>
            <a:ext cx="981000" cy="981000"/>
          </a:xfrm>
          <a:prstGeom prst="roundRect">
            <a:avLst>
              <a:gd name="adj" fmla="val 111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" name="CustomShape 15"/>
          <p:cNvSpPr/>
          <p:nvPr/>
        </p:nvSpPr>
        <p:spPr>
          <a:xfrm>
            <a:off x="3597840" y="1599840"/>
            <a:ext cx="117288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058"/>
              </a:lnSpc>
            </a:pPr>
            <a:r>
              <a:rPr b="0" lang="ru-RU" sz="54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01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" name="Picture 2" descr=""/>
          <p:cNvPicPr/>
          <p:nvPr/>
        </p:nvPicPr>
        <p:blipFill>
          <a:blip r:embed="rId2"/>
          <a:srcRect l="13883" t="11888" r="13996" b="19665"/>
          <a:stretch/>
        </p:blipFill>
        <p:spPr>
          <a:xfrm>
            <a:off x="5175720" y="3241440"/>
            <a:ext cx="802080" cy="608760"/>
          </a:xfrm>
          <a:prstGeom prst="rect">
            <a:avLst/>
          </a:prstGeom>
          <a:ln>
            <a:noFill/>
          </a:ln>
        </p:spPr>
      </p:pic>
      <p:sp>
        <p:nvSpPr>
          <p:cNvPr id="93" name="CustomShape 16"/>
          <p:cNvSpPr/>
          <p:nvPr/>
        </p:nvSpPr>
        <p:spPr>
          <a:xfrm flipH="1">
            <a:off x="5507640" y="3932280"/>
            <a:ext cx="362520" cy="696240"/>
          </a:xfrm>
          <a:prstGeom prst="rtTriangle">
            <a:avLst/>
          </a:prstGeom>
          <a:solidFill>
            <a:srgbClr val="bb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" name="CustomShape 17"/>
          <p:cNvSpPr/>
          <p:nvPr/>
        </p:nvSpPr>
        <p:spPr>
          <a:xfrm>
            <a:off x="8442720" y="4529160"/>
            <a:ext cx="3110760" cy="118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71360" indent="-171000">
              <a:lnSpc>
                <a:spcPct val="100000"/>
              </a:lnSpc>
              <a:buBlip>
                <a:blip r:embed="rId3"/>
              </a:buBlip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провести анализ работы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Blip>
                <a:blip r:embed="rId4"/>
              </a:buBlip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отследить динамику работы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Blip>
                <a:blip r:embed="rId5"/>
              </a:buBlip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сформировать общие ответы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    </a:t>
            </a: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на волнующие вопросы в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    </a:t>
            </a: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видеозаписях для более широкой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    </a:t>
            </a: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аудитории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CustomShape 18"/>
          <p:cNvSpPr/>
          <p:nvPr/>
        </p:nvSpPr>
        <p:spPr>
          <a:xfrm>
            <a:off x="5327640" y="4929480"/>
            <a:ext cx="34070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Методическая база: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CustomShape 19"/>
          <p:cNvSpPr/>
          <p:nvPr/>
        </p:nvSpPr>
        <p:spPr>
          <a:xfrm>
            <a:off x="5327640" y="5279400"/>
            <a:ext cx="330660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71360" indent="-171000">
              <a:lnSpc>
                <a:spcPct val="100000"/>
              </a:lnSpc>
              <a:buBlip>
                <a:blip r:embed="rId6"/>
              </a:buBlip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Женская тетрадь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Blip>
                <a:blip r:embed="rId7"/>
              </a:buBlip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Опросник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Blip>
                <a:blip r:embed="rId8"/>
              </a:buBlip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Анкеты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Blip>
                <a:blip r:embed="rId9"/>
              </a:buBlip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Диагностика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CustomShape 20"/>
          <p:cNvSpPr/>
          <p:nvPr/>
        </p:nvSpPr>
        <p:spPr>
          <a:xfrm>
            <a:off x="2712960" y="3244320"/>
            <a:ext cx="6321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01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8" name="Рисунок 8" descr=""/>
          <p:cNvPicPr/>
          <p:nvPr/>
        </p:nvPicPr>
        <p:blipFill>
          <a:blip r:embed="rId10"/>
          <a:stretch/>
        </p:blipFill>
        <p:spPr>
          <a:xfrm>
            <a:off x="47520" y="2328480"/>
            <a:ext cx="4581000" cy="3435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 rot="13017600">
            <a:off x="83520" y="5184000"/>
            <a:ext cx="844200" cy="874440"/>
          </a:xfrm>
          <a:prstGeom prst="blockArc">
            <a:avLst>
              <a:gd name="adj1" fmla="val 3019790"/>
              <a:gd name="adj2" fmla="val 21291377"/>
              <a:gd name="adj3" fmla="val 17611"/>
            </a:avLst>
          </a:prstGeom>
          <a:solidFill>
            <a:srgbClr val="cae2fa"/>
          </a:solidFill>
          <a:ln w="158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" name="CustomShape 2"/>
          <p:cNvSpPr/>
          <p:nvPr/>
        </p:nvSpPr>
        <p:spPr>
          <a:xfrm flipH="1">
            <a:off x="1702080" y="1078920"/>
            <a:ext cx="3055680" cy="4820040"/>
          </a:xfrm>
          <a:prstGeom prst="rect">
            <a:avLst/>
          </a:prstGeom>
          <a:solidFill>
            <a:srgbClr val="bb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CustomShape 3"/>
          <p:cNvSpPr/>
          <p:nvPr/>
        </p:nvSpPr>
        <p:spPr>
          <a:xfrm>
            <a:off x="645120" y="434160"/>
            <a:ext cx="21135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Комплекс мероприятий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5012280" y="3578760"/>
            <a:ext cx="3091680" cy="136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71360" indent="-171000">
              <a:lnSpc>
                <a:spcPct val="100000"/>
              </a:lnSpc>
              <a:buBlip>
                <a:blip r:embed="rId1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лекции по Йоге смеха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Blip>
                <a:blip r:embed="rId2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мастер-классы по хатха-йоге, танцам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Blip>
                <a:blip r:embed="rId3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ароматерапии, арт - терапия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Blip>
                <a:blip r:embed="rId4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нейрографика, мандалы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Blip>
                <a:blip r:embed="rId5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куклотерапию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CustomShape 5"/>
          <p:cNvSpPr/>
          <p:nvPr/>
        </p:nvSpPr>
        <p:spPr>
          <a:xfrm>
            <a:off x="5417280" y="893160"/>
            <a:ext cx="53553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Выходные радости для женщин, находящихся в ТЖС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CustomShape 6"/>
          <p:cNvSpPr/>
          <p:nvPr/>
        </p:nvSpPr>
        <p:spPr>
          <a:xfrm>
            <a:off x="5043240" y="1276560"/>
            <a:ext cx="6159240" cy="11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235"/>
              </a:lnSpc>
            </a:pPr>
            <a:r>
              <a:rPr b="0" lang="ru-RU" sz="36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  <a:ea typeface="Roboto Medium"/>
              </a:rPr>
              <a:t>Перезагрузка выходного дня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5" name="Рисунок 19" descr=""/>
          <p:cNvPicPr/>
          <p:nvPr/>
        </p:nvPicPr>
        <p:blipFill>
          <a:blip r:embed="rId6"/>
          <a:stretch/>
        </p:blipFill>
        <p:spPr>
          <a:xfrm>
            <a:off x="11323440" y="325080"/>
            <a:ext cx="460440" cy="460440"/>
          </a:xfrm>
          <a:prstGeom prst="rect">
            <a:avLst/>
          </a:prstGeom>
          <a:ln>
            <a:noFill/>
          </a:ln>
        </p:spPr>
      </p:pic>
      <p:sp>
        <p:nvSpPr>
          <p:cNvPr id="106" name="CustomShape 7"/>
          <p:cNvSpPr/>
          <p:nvPr/>
        </p:nvSpPr>
        <p:spPr>
          <a:xfrm>
            <a:off x="11348640" y="401400"/>
            <a:ext cx="4604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Montserrat Black"/>
              </a:rPr>
              <a:t>04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8"/>
          <p:cNvSpPr/>
          <p:nvPr/>
        </p:nvSpPr>
        <p:spPr>
          <a:xfrm>
            <a:off x="4985280" y="3260160"/>
            <a:ext cx="3476880" cy="1772280"/>
          </a:xfrm>
          <a:prstGeom prst="foldedCorner">
            <a:avLst>
              <a:gd name="adj" fmla="val 16667"/>
            </a:avLst>
          </a:prstGeom>
          <a:noFill/>
          <a:ln w="28440">
            <a:solidFill>
              <a:srgbClr val="8cc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9"/>
          <p:cNvSpPr/>
          <p:nvPr/>
        </p:nvSpPr>
        <p:spPr>
          <a:xfrm>
            <a:off x="5043240" y="2091240"/>
            <a:ext cx="669492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Участницы проекта получат навыки для формирования адекватного взаимодействия с внешней средой, смогут со стороны посмотреть на ситуацию в своей семье и своей жизни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CustomShape 10"/>
          <p:cNvSpPr/>
          <p:nvPr/>
        </p:nvSpPr>
        <p:spPr>
          <a:xfrm>
            <a:off x="3839760" y="3579840"/>
            <a:ext cx="184320" cy="47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CustomShape 11"/>
          <p:cNvSpPr/>
          <p:nvPr/>
        </p:nvSpPr>
        <p:spPr>
          <a:xfrm>
            <a:off x="4570560" y="3590640"/>
            <a:ext cx="1735920" cy="27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CustomShape 12"/>
          <p:cNvSpPr/>
          <p:nvPr/>
        </p:nvSpPr>
        <p:spPr>
          <a:xfrm>
            <a:off x="6415920" y="3579840"/>
            <a:ext cx="184320" cy="47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" name="CustomShape 13"/>
          <p:cNvSpPr/>
          <p:nvPr/>
        </p:nvSpPr>
        <p:spPr>
          <a:xfrm>
            <a:off x="6909120" y="3590640"/>
            <a:ext cx="2427480" cy="27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CustomShape 14"/>
          <p:cNvSpPr/>
          <p:nvPr/>
        </p:nvSpPr>
        <p:spPr>
          <a:xfrm>
            <a:off x="9224280" y="3568320"/>
            <a:ext cx="41580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ts val="1058"/>
              </a:lnSpc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Black"/>
              </a:rPr>
              <a:t>3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CustomShape 15"/>
          <p:cNvSpPr/>
          <p:nvPr/>
        </p:nvSpPr>
        <p:spPr>
          <a:xfrm>
            <a:off x="9509760" y="3578760"/>
            <a:ext cx="2149920" cy="27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CustomShape 16"/>
          <p:cNvSpPr/>
          <p:nvPr/>
        </p:nvSpPr>
        <p:spPr>
          <a:xfrm>
            <a:off x="8419320" y="4790160"/>
            <a:ext cx="3476880" cy="1742760"/>
          </a:xfrm>
          <a:prstGeom prst="foldedCorner">
            <a:avLst>
              <a:gd name="adj" fmla="val 16667"/>
            </a:avLst>
          </a:prstGeom>
          <a:noFill/>
          <a:ln w="28440">
            <a:solidFill>
              <a:srgbClr val="8cc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CustomShape 17"/>
          <p:cNvSpPr/>
          <p:nvPr/>
        </p:nvSpPr>
        <p:spPr>
          <a:xfrm>
            <a:off x="5012280" y="3282840"/>
            <a:ext cx="3135960" cy="51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Содержание практических занятий: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CustomShape 18"/>
          <p:cNvSpPr/>
          <p:nvPr/>
        </p:nvSpPr>
        <p:spPr>
          <a:xfrm>
            <a:off x="8502120" y="5399640"/>
            <a:ext cx="313596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71360" indent="-171000">
              <a:lnSpc>
                <a:spcPct val="100000"/>
              </a:lnSpc>
              <a:buBlip>
                <a:blip r:embed="rId7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проживание 2 ночи, 3 дня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Blip>
                <a:blip r:embed="rId8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3-х разовое питание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Blip>
                <a:blip r:embed="rId9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кофе брейки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Blip>
                <a:blip r:embed="rId10"/>
              </a:buBlip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аренда зала и бытовых комнат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19"/>
          <p:cNvSpPr/>
          <p:nvPr/>
        </p:nvSpPr>
        <p:spPr>
          <a:xfrm>
            <a:off x="8523720" y="4968000"/>
            <a:ext cx="31359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Организация</a:t>
            </a: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CustomShape 20"/>
          <p:cNvSpPr/>
          <p:nvPr/>
        </p:nvSpPr>
        <p:spPr>
          <a:xfrm>
            <a:off x="590400" y="6045840"/>
            <a:ext cx="3776040" cy="51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База отдыха «Энергетик»  на берегу моря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21"/>
          <p:cNvSpPr/>
          <p:nvPr/>
        </p:nvSpPr>
        <p:spPr>
          <a:xfrm>
            <a:off x="590400" y="5735880"/>
            <a:ext cx="31359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Место проведения: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1" name="Рисунок 10" descr=""/>
          <p:cNvPicPr/>
          <p:nvPr/>
        </p:nvPicPr>
        <p:blipFill>
          <a:blip r:embed="rId11"/>
          <a:stretch/>
        </p:blipFill>
        <p:spPr>
          <a:xfrm>
            <a:off x="-578160" y="1890720"/>
            <a:ext cx="5039280" cy="3779280"/>
          </a:xfrm>
          <a:prstGeom prst="rect">
            <a:avLst/>
          </a:prstGeom>
          <a:ln>
            <a:noFill/>
          </a:ln>
        </p:spPr>
      </p:pic>
      <p:sp>
        <p:nvSpPr>
          <p:cNvPr id="122" name="CustomShape 22"/>
          <p:cNvSpPr/>
          <p:nvPr/>
        </p:nvSpPr>
        <p:spPr>
          <a:xfrm>
            <a:off x="3558960" y="1198440"/>
            <a:ext cx="981000" cy="981000"/>
          </a:xfrm>
          <a:prstGeom prst="roundRect">
            <a:avLst>
              <a:gd name="adj" fmla="val 111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02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23"/>
          <p:cNvSpPr/>
          <p:nvPr/>
        </p:nvSpPr>
        <p:spPr>
          <a:xfrm>
            <a:off x="3558960" y="1514880"/>
            <a:ext cx="117288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058"/>
              </a:lnSpc>
            </a:pPr>
            <a:r>
              <a:rPr b="0" lang="ru-RU" sz="54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02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523080" y="295920"/>
            <a:ext cx="11397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Геолакация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3819600" y="3901320"/>
            <a:ext cx="2156760" cy="222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Владивосток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Дальнегорск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Партизанск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Находка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Спасск-Дальний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Арсеньев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Лучегорск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Уссурийск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Артем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Дальнереченск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8333280" y="5654880"/>
            <a:ext cx="32198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женщин посещают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эти кабинеты ежемесячно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7" name="Рисунок 98" descr=""/>
          <p:cNvPicPr/>
          <p:nvPr/>
        </p:nvPicPr>
        <p:blipFill>
          <a:blip r:embed="rId1"/>
          <a:stretch/>
        </p:blipFill>
        <p:spPr>
          <a:xfrm>
            <a:off x="11323440" y="325080"/>
            <a:ext cx="460440" cy="460440"/>
          </a:xfrm>
          <a:prstGeom prst="rect">
            <a:avLst/>
          </a:prstGeom>
          <a:ln>
            <a:noFill/>
          </a:ln>
        </p:spPr>
      </p:pic>
      <p:sp>
        <p:nvSpPr>
          <p:cNvPr id="128" name="CustomShape 4"/>
          <p:cNvSpPr/>
          <p:nvPr/>
        </p:nvSpPr>
        <p:spPr>
          <a:xfrm>
            <a:off x="11348640" y="401400"/>
            <a:ext cx="4604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Montserrat Black"/>
              </a:rPr>
              <a:t>05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5"/>
          <p:cNvSpPr/>
          <p:nvPr/>
        </p:nvSpPr>
        <p:spPr>
          <a:xfrm>
            <a:off x="504720" y="1008720"/>
            <a:ext cx="10806480" cy="136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058"/>
              </a:lnSpc>
            </a:pPr>
            <a:r>
              <a:rPr b="0" lang="ru-RU" sz="2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Рекрутирование благополучателей идет силами сотрудников кабинетов социальной помощи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ts val="1058"/>
              </a:lnSpc>
            </a:pPr>
            <a:r>
              <a:rPr b="0" lang="ru-RU" sz="2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по </a:t>
            </a:r>
            <a:r>
              <a:rPr b="0" lang="ru-RU" sz="28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Приморскому краю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CustomShape 6"/>
          <p:cNvSpPr/>
          <p:nvPr/>
        </p:nvSpPr>
        <p:spPr>
          <a:xfrm rot="2074200">
            <a:off x="1289880" y="3089520"/>
            <a:ext cx="1454400" cy="3503160"/>
          </a:xfrm>
          <a:custGeom>
            <a:avLst/>
            <a:gdLst/>
            <a:ahLst/>
            <a:rect l="l" t="t" r="r" b="b"/>
            <a:pathLst>
              <a:path w="101" h="234">
                <a:moveTo>
                  <a:pt x="92" y="17"/>
                </a:moveTo>
                <a:cubicBezTo>
                  <a:pt x="92" y="18"/>
                  <a:pt x="92" y="19"/>
                  <a:pt x="92" y="20"/>
                </a:cubicBezTo>
                <a:cubicBezTo>
                  <a:pt x="94" y="31"/>
                  <a:pt x="91" y="32"/>
                  <a:pt x="95" y="37"/>
                </a:cubicBezTo>
                <a:cubicBezTo>
                  <a:pt x="99" y="43"/>
                  <a:pt x="99" y="49"/>
                  <a:pt x="100" y="54"/>
                </a:cubicBezTo>
                <a:cubicBezTo>
                  <a:pt x="100" y="60"/>
                  <a:pt x="97" y="83"/>
                  <a:pt x="98" y="93"/>
                </a:cubicBezTo>
                <a:cubicBezTo>
                  <a:pt x="99" y="103"/>
                  <a:pt x="101" y="104"/>
                  <a:pt x="99" y="114"/>
                </a:cubicBezTo>
                <a:cubicBezTo>
                  <a:pt x="96" y="124"/>
                  <a:pt x="95" y="123"/>
                  <a:pt x="97" y="127"/>
                </a:cubicBezTo>
                <a:cubicBezTo>
                  <a:pt x="99" y="131"/>
                  <a:pt x="99" y="145"/>
                  <a:pt x="99" y="150"/>
                </a:cubicBezTo>
                <a:cubicBezTo>
                  <a:pt x="98" y="156"/>
                  <a:pt x="96" y="165"/>
                  <a:pt x="94" y="171"/>
                </a:cubicBezTo>
                <a:cubicBezTo>
                  <a:pt x="91" y="177"/>
                  <a:pt x="89" y="175"/>
                  <a:pt x="89" y="180"/>
                </a:cubicBezTo>
                <a:cubicBezTo>
                  <a:pt x="88" y="184"/>
                  <a:pt x="84" y="189"/>
                  <a:pt x="82" y="191"/>
                </a:cubicBezTo>
                <a:cubicBezTo>
                  <a:pt x="81" y="193"/>
                  <a:pt x="79" y="198"/>
                  <a:pt x="77" y="198"/>
                </a:cubicBezTo>
                <a:cubicBezTo>
                  <a:pt x="75" y="198"/>
                  <a:pt x="71" y="197"/>
                  <a:pt x="69" y="199"/>
                </a:cubicBezTo>
                <a:cubicBezTo>
                  <a:pt x="67" y="201"/>
                  <a:pt x="66" y="200"/>
                  <a:pt x="64" y="201"/>
                </a:cubicBezTo>
                <a:cubicBezTo>
                  <a:pt x="62" y="202"/>
                  <a:pt x="60" y="204"/>
                  <a:pt x="59" y="202"/>
                </a:cubicBezTo>
                <a:cubicBezTo>
                  <a:pt x="58" y="199"/>
                  <a:pt x="54" y="195"/>
                  <a:pt x="53" y="197"/>
                </a:cubicBezTo>
                <a:cubicBezTo>
                  <a:pt x="52" y="200"/>
                  <a:pt x="50" y="202"/>
                  <a:pt x="48" y="200"/>
                </a:cubicBezTo>
                <a:cubicBezTo>
                  <a:pt x="46" y="199"/>
                  <a:pt x="43" y="203"/>
                  <a:pt x="43" y="206"/>
                </a:cubicBezTo>
                <a:cubicBezTo>
                  <a:pt x="44" y="208"/>
                  <a:pt x="44" y="212"/>
                  <a:pt x="43" y="213"/>
                </a:cubicBezTo>
                <a:cubicBezTo>
                  <a:pt x="41" y="215"/>
                  <a:pt x="44" y="223"/>
                  <a:pt x="43" y="223"/>
                </a:cubicBezTo>
                <a:cubicBezTo>
                  <a:pt x="41" y="224"/>
                  <a:pt x="39" y="225"/>
                  <a:pt x="38" y="227"/>
                </a:cubicBezTo>
                <a:cubicBezTo>
                  <a:pt x="38" y="228"/>
                  <a:pt x="39" y="231"/>
                  <a:pt x="38" y="234"/>
                </a:cubicBezTo>
                <a:cubicBezTo>
                  <a:pt x="34" y="232"/>
                  <a:pt x="31" y="230"/>
                  <a:pt x="30" y="228"/>
                </a:cubicBezTo>
                <a:cubicBezTo>
                  <a:pt x="29" y="225"/>
                  <a:pt x="32" y="222"/>
                  <a:pt x="36" y="218"/>
                </a:cubicBezTo>
                <a:cubicBezTo>
                  <a:pt x="40" y="214"/>
                  <a:pt x="36" y="214"/>
                  <a:pt x="35" y="210"/>
                </a:cubicBezTo>
                <a:cubicBezTo>
                  <a:pt x="33" y="207"/>
                  <a:pt x="30" y="203"/>
                  <a:pt x="28" y="198"/>
                </a:cubicBezTo>
                <a:cubicBezTo>
                  <a:pt x="25" y="193"/>
                  <a:pt x="21" y="187"/>
                  <a:pt x="17" y="182"/>
                </a:cubicBezTo>
                <a:cubicBezTo>
                  <a:pt x="14" y="176"/>
                  <a:pt x="6" y="175"/>
                  <a:pt x="3" y="172"/>
                </a:cubicBezTo>
                <a:cubicBezTo>
                  <a:pt x="0" y="169"/>
                  <a:pt x="4" y="166"/>
                  <a:pt x="9" y="162"/>
                </a:cubicBezTo>
                <a:cubicBezTo>
                  <a:pt x="13" y="158"/>
                  <a:pt x="7" y="156"/>
                  <a:pt x="9" y="150"/>
                </a:cubicBezTo>
                <a:cubicBezTo>
                  <a:pt x="12" y="144"/>
                  <a:pt x="26" y="147"/>
                  <a:pt x="31" y="145"/>
                </a:cubicBezTo>
                <a:cubicBezTo>
                  <a:pt x="37" y="142"/>
                  <a:pt x="33" y="139"/>
                  <a:pt x="31" y="135"/>
                </a:cubicBezTo>
                <a:cubicBezTo>
                  <a:pt x="29" y="132"/>
                  <a:pt x="30" y="129"/>
                  <a:pt x="32" y="126"/>
                </a:cubicBezTo>
                <a:cubicBezTo>
                  <a:pt x="34" y="124"/>
                  <a:pt x="30" y="118"/>
                  <a:pt x="30" y="116"/>
                </a:cubicBezTo>
                <a:cubicBezTo>
                  <a:pt x="29" y="115"/>
                  <a:pt x="29" y="110"/>
                  <a:pt x="29" y="107"/>
                </a:cubicBezTo>
                <a:cubicBezTo>
                  <a:pt x="29" y="104"/>
                  <a:pt x="27" y="100"/>
                  <a:pt x="26" y="97"/>
                </a:cubicBezTo>
                <a:cubicBezTo>
                  <a:pt x="25" y="96"/>
                  <a:pt x="24" y="94"/>
                  <a:pt x="23" y="92"/>
                </a:cubicBezTo>
                <a:cubicBezTo>
                  <a:pt x="31" y="89"/>
                  <a:pt x="31" y="89"/>
                  <a:pt x="31" y="89"/>
                </a:cubicBezTo>
                <a:cubicBezTo>
                  <a:pt x="28" y="82"/>
                  <a:pt x="28" y="82"/>
                  <a:pt x="28" y="82"/>
                </a:cubicBezTo>
                <a:cubicBezTo>
                  <a:pt x="31" y="73"/>
                  <a:pt x="31" y="73"/>
                  <a:pt x="31" y="73"/>
                </a:cubicBezTo>
                <a:cubicBezTo>
                  <a:pt x="35" y="67"/>
                  <a:pt x="35" y="67"/>
                  <a:pt x="35" y="67"/>
                </a:cubicBezTo>
                <a:cubicBezTo>
                  <a:pt x="43" y="71"/>
                  <a:pt x="43" y="71"/>
                  <a:pt x="43" y="71"/>
                </a:cubicBezTo>
                <a:cubicBezTo>
                  <a:pt x="51" y="68"/>
                  <a:pt x="51" y="68"/>
                  <a:pt x="51" y="68"/>
                </a:cubicBezTo>
                <a:cubicBezTo>
                  <a:pt x="56" y="70"/>
                  <a:pt x="56" y="70"/>
                  <a:pt x="56" y="70"/>
                </a:cubicBezTo>
                <a:cubicBezTo>
                  <a:pt x="60" y="67"/>
                  <a:pt x="60" y="67"/>
                  <a:pt x="60" y="67"/>
                </a:cubicBezTo>
                <a:cubicBezTo>
                  <a:pt x="67" y="60"/>
                  <a:pt x="67" y="60"/>
                  <a:pt x="67" y="60"/>
                </a:cubicBezTo>
                <a:cubicBezTo>
                  <a:pt x="65" y="51"/>
                  <a:pt x="65" y="51"/>
                  <a:pt x="65" y="51"/>
                </a:cubicBezTo>
                <a:cubicBezTo>
                  <a:pt x="63" y="50"/>
                  <a:pt x="63" y="50"/>
                  <a:pt x="63" y="50"/>
                </a:cubicBezTo>
                <a:cubicBezTo>
                  <a:pt x="67" y="42"/>
                  <a:pt x="67" y="42"/>
                  <a:pt x="67" y="42"/>
                </a:cubicBezTo>
                <a:cubicBezTo>
                  <a:pt x="74" y="39"/>
                  <a:pt x="74" y="39"/>
                  <a:pt x="74" y="39"/>
                </a:cubicBezTo>
                <a:cubicBezTo>
                  <a:pt x="75" y="28"/>
                  <a:pt x="75" y="28"/>
                  <a:pt x="75" y="28"/>
                </a:cubicBezTo>
                <a:cubicBezTo>
                  <a:pt x="74" y="21"/>
                  <a:pt x="74" y="21"/>
                  <a:pt x="74" y="21"/>
                </a:cubicBezTo>
                <a:cubicBezTo>
                  <a:pt x="71" y="22"/>
                  <a:pt x="71" y="22"/>
                  <a:pt x="71" y="22"/>
                </a:cubicBezTo>
                <a:cubicBezTo>
                  <a:pt x="68" y="26"/>
                  <a:pt x="68" y="26"/>
                  <a:pt x="68" y="26"/>
                </a:cubicBezTo>
                <a:cubicBezTo>
                  <a:pt x="63" y="26"/>
                  <a:pt x="63" y="26"/>
                  <a:pt x="63" y="26"/>
                </a:cubicBezTo>
                <a:cubicBezTo>
                  <a:pt x="59" y="21"/>
                  <a:pt x="59" y="21"/>
                  <a:pt x="59" y="21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16"/>
                  <a:pt x="53" y="16"/>
                  <a:pt x="53" y="16"/>
                </a:cubicBezTo>
                <a:cubicBezTo>
                  <a:pt x="61" y="11"/>
                  <a:pt x="61" y="11"/>
                  <a:pt x="61" y="11"/>
                </a:cubicBezTo>
                <a:cubicBezTo>
                  <a:pt x="62" y="1"/>
                  <a:pt x="62" y="1"/>
                  <a:pt x="62" y="1"/>
                </a:cubicBezTo>
                <a:cubicBezTo>
                  <a:pt x="66" y="0"/>
                  <a:pt x="66" y="0"/>
                  <a:pt x="66" y="0"/>
                </a:cubicBezTo>
                <a:cubicBezTo>
                  <a:pt x="74" y="6"/>
                  <a:pt x="74" y="6"/>
                  <a:pt x="74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81" y="15"/>
                  <a:pt x="81" y="15"/>
                  <a:pt x="81" y="15"/>
                </a:cubicBezTo>
                <a:cubicBezTo>
                  <a:pt x="87" y="20"/>
                  <a:pt x="87" y="20"/>
                  <a:pt x="87" y="20"/>
                </a:cubicBezTo>
                <a:lnTo>
                  <a:pt x="92" y="17"/>
                </a:lnTo>
                <a:close/>
              </a:path>
            </a:pathLst>
          </a:custGeom>
          <a:solidFill>
            <a:srgbClr val="8ccf20"/>
          </a:solidFill>
          <a:ln w="1908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7"/>
          <p:cNvSpPr/>
          <p:nvPr/>
        </p:nvSpPr>
        <p:spPr>
          <a:xfrm rot="8281800">
            <a:off x="1336320" y="5722200"/>
            <a:ext cx="139680" cy="144360"/>
          </a:xfrm>
          <a:prstGeom prst="teardrop">
            <a:avLst>
              <a:gd name="adj" fmla="val 12222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8"/>
          <p:cNvSpPr/>
          <p:nvPr/>
        </p:nvSpPr>
        <p:spPr>
          <a:xfrm>
            <a:off x="1347480" y="5738760"/>
            <a:ext cx="110880" cy="109440"/>
          </a:xfrm>
          <a:custGeom>
            <a:avLst/>
            <a:gdLst/>
            <a:ahLst/>
            <a:rect l="l" t="t" r="r" b="b"/>
            <a:pathLst>
              <a:path w="6144" h="6176">
                <a:moveTo>
                  <a:pt x="3056" y="694"/>
                </a:moveTo>
                <a:cubicBezTo>
                  <a:pt x="4411" y="694"/>
                  <a:pt x="5482" y="1765"/>
                  <a:pt x="5482" y="3088"/>
                </a:cubicBezTo>
                <a:cubicBezTo>
                  <a:pt x="5482" y="4443"/>
                  <a:pt x="4411" y="5482"/>
                  <a:pt x="3056" y="5482"/>
                </a:cubicBezTo>
                <a:cubicBezTo>
                  <a:pt x="1733" y="5482"/>
                  <a:pt x="662" y="4443"/>
                  <a:pt x="662" y="3088"/>
                </a:cubicBezTo>
                <a:cubicBezTo>
                  <a:pt x="662" y="1796"/>
                  <a:pt x="1764" y="694"/>
                  <a:pt x="3056" y="694"/>
                </a:cubicBezTo>
                <a:close/>
                <a:moveTo>
                  <a:pt x="3056" y="1"/>
                </a:moveTo>
                <a:cubicBezTo>
                  <a:pt x="1386" y="1"/>
                  <a:pt x="0" y="1387"/>
                  <a:pt x="0" y="3088"/>
                </a:cubicBezTo>
                <a:cubicBezTo>
                  <a:pt x="0" y="4789"/>
                  <a:pt x="1386" y="6176"/>
                  <a:pt x="3056" y="6176"/>
                </a:cubicBezTo>
                <a:cubicBezTo>
                  <a:pt x="4757" y="6176"/>
                  <a:pt x="6144" y="4789"/>
                  <a:pt x="6144" y="3088"/>
                </a:cubicBezTo>
                <a:cubicBezTo>
                  <a:pt x="6144" y="1387"/>
                  <a:pt x="4757" y="1"/>
                  <a:pt x="3056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9"/>
          <p:cNvSpPr/>
          <p:nvPr/>
        </p:nvSpPr>
        <p:spPr>
          <a:xfrm>
            <a:off x="1322280" y="5714280"/>
            <a:ext cx="161280" cy="206640"/>
          </a:xfrm>
          <a:custGeom>
            <a:avLst/>
            <a:gdLst/>
            <a:ahLst/>
            <a:rect l="l" t="t" r="r" b="b"/>
            <a:pathLst>
              <a:path w="8917" h="11658">
                <a:moveTo>
                  <a:pt x="4443" y="693"/>
                </a:moveTo>
                <a:cubicBezTo>
                  <a:pt x="6554" y="693"/>
                  <a:pt x="8192" y="2395"/>
                  <a:pt x="8192" y="4474"/>
                </a:cubicBezTo>
                <a:cubicBezTo>
                  <a:pt x="8192" y="5293"/>
                  <a:pt x="7940" y="6081"/>
                  <a:pt x="7436" y="6711"/>
                </a:cubicBezTo>
                <a:lnTo>
                  <a:pt x="4443" y="10775"/>
                </a:lnTo>
                <a:lnTo>
                  <a:pt x="1450" y="6711"/>
                </a:lnTo>
                <a:cubicBezTo>
                  <a:pt x="1009" y="6049"/>
                  <a:pt x="726" y="5293"/>
                  <a:pt x="726" y="4474"/>
                </a:cubicBezTo>
                <a:cubicBezTo>
                  <a:pt x="726" y="2395"/>
                  <a:pt x="2364" y="693"/>
                  <a:pt x="4443" y="693"/>
                </a:cubicBezTo>
                <a:close/>
                <a:moveTo>
                  <a:pt x="4443" y="0"/>
                </a:moveTo>
                <a:cubicBezTo>
                  <a:pt x="2017" y="0"/>
                  <a:pt x="1" y="1985"/>
                  <a:pt x="1" y="4443"/>
                </a:cubicBezTo>
                <a:cubicBezTo>
                  <a:pt x="1" y="5419"/>
                  <a:pt x="316" y="6333"/>
                  <a:pt x="883" y="7120"/>
                </a:cubicBezTo>
                <a:lnTo>
                  <a:pt x="4191" y="11531"/>
                </a:lnTo>
                <a:cubicBezTo>
                  <a:pt x="4254" y="11594"/>
                  <a:pt x="4349" y="11657"/>
                  <a:pt x="4443" y="11657"/>
                </a:cubicBezTo>
                <a:cubicBezTo>
                  <a:pt x="4569" y="11657"/>
                  <a:pt x="4664" y="11594"/>
                  <a:pt x="4727" y="11531"/>
                </a:cubicBezTo>
                <a:lnTo>
                  <a:pt x="8003" y="7120"/>
                </a:lnTo>
                <a:cubicBezTo>
                  <a:pt x="8602" y="6333"/>
                  <a:pt x="8917" y="5419"/>
                  <a:pt x="8917" y="4443"/>
                </a:cubicBezTo>
                <a:cubicBezTo>
                  <a:pt x="8917" y="1985"/>
                  <a:pt x="6901" y="0"/>
                  <a:pt x="444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10"/>
          <p:cNvSpPr/>
          <p:nvPr/>
        </p:nvSpPr>
        <p:spPr>
          <a:xfrm>
            <a:off x="1366920" y="5758200"/>
            <a:ext cx="67680" cy="66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CustomShape 11"/>
          <p:cNvSpPr/>
          <p:nvPr/>
        </p:nvSpPr>
        <p:spPr>
          <a:xfrm rot="8281800">
            <a:off x="1155600" y="5600520"/>
            <a:ext cx="139680" cy="144360"/>
          </a:xfrm>
          <a:prstGeom prst="teardrop">
            <a:avLst>
              <a:gd name="adj" fmla="val 12222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" name="CustomShape 12"/>
          <p:cNvSpPr/>
          <p:nvPr/>
        </p:nvSpPr>
        <p:spPr>
          <a:xfrm>
            <a:off x="1166760" y="5617080"/>
            <a:ext cx="110880" cy="109440"/>
          </a:xfrm>
          <a:custGeom>
            <a:avLst/>
            <a:gdLst/>
            <a:ahLst/>
            <a:rect l="l" t="t" r="r" b="b"/>
            <a:pathLst>
              <a:path w="6144" h="6176">
                <a:moveTo>
                  <a:pt x="3056" y="694"/>
                </a:moveTo>
                <a:cubicBezTo>
                  <a:pt x="4411" y="694"/>
                  <a:pt x="5482" y="1765"/>
                  <a:pt x="5482" y="3088"/>
                </a:cubicBezTo>
                <a:cubicBezTo>
                  <a:pt x="5482" y="4443"/>
                  <a:pt x="4411" y="5482"/>
                  <a:pt x="3056" y="5482"/>
                </a:cubicBezTo>
                <a:cubicBezTo>
                  <a:pt x="1733" y="5482"/>
                  <a:pt x="662" y="4443"/>
                  <a:pt x="662" y="3088"/>
                </a:cubicBezTo>
                <a:cubicBezTo>
                  <a:pt x="662" y="1796"/>
                  <a:pt x="1764" y="694"/>
                  <a:pt x="3056" y="694"/>
                </a:cubicBezTo>
                <a:close/>
                <a:moveTo>
                  <a:pt x="3056" y="1"/>
                </a:moveTo>
                <a:cubicBezTo>
                  <a:pt x="1386" y="1"/>
                  <a:pt x="0" y="1387"/>
                  <a:pt x="0" y="3088"/>
                </a:cubicBezTo>
                <a:cubicBezTo>
                  <a:pt x="0" y="4789"/>
                  <a:pt x="1386" y="6176"/>
                  <a:pt x="3056" y="6176"/>
                </a:cubicBezTo>
                <a:cubicBezTo>
                  <a:pt x="4757" y="6176"/>
                  <a:pt x="6144" y="4789"/>
                  <a:pt x="6144" y="3088"/>
                </a:cubicBezTo>
                <a:cubicBezTo>
                  <a:pt x="6144" y="1387"/>
                  <a:pt x="4757" y="1"/>
                  <a:pt x="3056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13"/>
          <p:cNvSpPr/>
          <p:nvPr/>
        </p:nvSpPr>
        <p:spPr>
          <a:xfrm>
            <a:off x="1141560" y="5592240"/>
            <a:ext cx="161280" cy="206640"/>
          </a:xfrm>
          <a:custGeom>
            <a:avLst/>
            <a:gdLst/>
            <a:ahLst/>
            <a:rect l="l" t="t" r="r" b="b"/>
            <a:pathLst>
              <a:path w="8917" h="11658">
                <a:moveTo>
                  <a:pt x="4443" y="693"/>
                </a:moveTo>
                <a:cubicBezTo>
                  <a:pt x="6554" y="693"/>
                  <a:pt x="8192" y="2395"/>
                  <a:pt x="8192" y="4474"/>
                </a:cubicBezTo>
                <a:cubicBezTo>
                  <a:pt x="8192" y="5293"/>
                  <a:pt x="7940" y="6081"/>
                  <a:pt x="7436" y="6711"/>
                </a:cubicBezTo>
                <a:lnTo>
                  <a:pt x="4443" y="10775"/>
                </a:lnTo>
                <a:lnTo>
                  <a:pt x="1450" y="6711"/>
                </a:lnTo>
                <a:cubicBezTo>
                  <a:pt x="1009" y="6049"/>
                  <a:pt x="726" y="5293"/>
                  <a:pt x="726" y="4474"/>
                </a:cubicBezTo>
                <a:cubicBezTo>
                  <a:pt x="726" y="2395"/>
                  <a:pt x="2364" y="693"/>
                  <a:pt x="4443" y="693"/>
                </a:cubicBezTo>
                <a:close/>
                <a:moveTo>
                  <a:pt x="4443" y="0"/>
                </a:moveTo>
                <a:cubicBezTo>
                  <a:pt x="2017" y="0"/>
                  <a:pt x="1" y="1985"/>
                  <a:pt x="1" y="4443"/>
                </a:cubicBezTo>
                <a:cubicBezTo>
                  <a:pt x="1" y="5419"/>
                  <a:pt x="316" y="6333"/>
                  <a:pt x="883" y="7120"/>
                </a:cubicBezTo>
                <a:lnTo>
                  <a:pt x="4191" y="11531"/>
                </a:lnTo>
                <a:cubicBezTo>
                  <a:pt x="4254" y="11594"/>
                  <a:pt x="4349" y="11657"/>
                  <a:pt x="4443" y="11657"/>
                </a:cubicBezTo>
                <a:cubicBezTo>
                  <a:pt x="4569" y="11657"/>
                  <a:pt x="4664" y="11594"/>
                  <a:pt x="4727" y="11531"/>
                </a:cubicBezTo>
                <a:lnTo>
                  <a:pt x="8003" y="7120"/>
                </a:lnTo>
                <a:cubicBezTo>
                  <a:pt x="8602" y="6333"/>
                  <a:pt x="8917" y="5419"/>
                  <a:pt x="8917" y="4443"/>
                </a:cubicBezTo>
                <a:cubicBezTo>
                  <a:pt x="8917" y="1985"/>
                  <a:pt x="6901" y="0"/>
                  <a:pt x="444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14"/>
          <p:cNvSpPr/>
          <p:nvPr/>
        </p:nvSpPr>
        <p:spPr>
          <a:xfrm>
            <a:off x="1186200" y="5636160"/>
            <a:ext cx="67680" cy="66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" name="CustomShape 15"/>
          <p:cNvSpPr/>
          <p:nvPr/>
        </p:nvSpPr>
        <p:spPr>
          <a:xfrm rot="8281800">
            <a:off x="1790280" y="5481000"/>
            <a:ext cx="139680" cy="144360"/>
          </a:xfrm>
          <a:prstGeom prst="teardrop">
            <a:avLst>
              <a:gd name="adj" fmla="val 12222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CustomShape 16"/>
          <p:cNvSpPr/>
          <p:nvPr/>
        </p:nvSpPr>
        <p:spPr>
          <a:xfrm>
            <a:off x="1801440" y="5497560"/>
            <a:ext cx="110880" cy="109440"/>
          </a:xfrm>
          <a:custGeom>
            <a:avLst/>
            <a:gdLst/>
            <a:ahLst/>
            <a:rect l="l" t="t" r="r" b="b"/>
            <a:pathLst>
              <a:path w="6144" h="6176">
                <a:moveTo>
                  <a:pt x="3056" y="694"/>
                </a:moveTo>
                <a:cubicBezTo>
                  <a:pt x="4411" y="694"/>
                  <a:pt x="5482" y="1765"/>
                  <a:pt x="5482" y="3088"/>
                </a:cubicBezTo>
                <a:cubicBezTo>
                  <a:pt x="5482" y="4443"/>
                  <a:pt x="4411" y="5482"/>
                  <a:pt x="3056" y="5482"/>
                </a:cubicBezTo>
                <a:cubicBezTo>
                  <a:pt x="1733" y="5482"/>
                  <a:pt x="662" y="4443"/>
                  <a:pt x="662" y="3088"/>
                </a:cubicBezTo>
                <a:cubicBezTo>
                  <a:pt x="662" y="1796"/>
                  <a:pt x="1764" y="694"/>
                  <a:pt x="3056" y="694"/>
                </a:cubicBezTo>
                <a:close/>
                <a:moveTo>
                  <a:pt x="3056" y="1"/>
                </a:moveTo>
                <a:cubicBezTo>
                  <a:pt x="1386" y="1"/>
                  <a:pt x="0" y="1387"/>
                  <a:pt x="0" y="3088"/>
                </a:cubicBezTo>
                <a:cubicBezTo>
                  <a:pt x="0" y="4789"/>
                  <a:pt x="1386" y="6176"/>
                  <a:pt x="3056" y="6176"/>
                </a:cubicBezTo>
                <a:cubicBezTo>
                  <a:pt x="4757" y="6176"/>
                  <a:pt x="6144" y="4789"/>
                  <a:pt x="6144" y="3088"/>
                </a:cubicBezTo>
                <a:cubicBezTo>
                  <a:pt x="6144" y="1387"/>
                  <a:pt x="4757" y="1"/>
                  <a:pt x="3056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17"/>
          <p:cNvSpPr/>
          <p:nvPr/>
        </p:nvSpPr>
        <p:spPr>
          <a:xfrm>
            <a:off x="1776240" y="5473080"/>
            <a:ext cx="161280" cy="206640"/>
          </a:xfrm>
          <a:custGeom>
            <a:avLst/>
            <a:gdLst/>
            <a:ahLst/>
            <a:rect l="l" t="t" r="r" b="b"/>
            <a:pathLst>
              <a:path w="8917" h="11658">
                <a:moveTo>
                  <a:pt x="4443" y="693"/>
                </a:moveTo>
                <a:cubicBezTo>
                  <a:pt x="6554" y="693"/>
                  <a:pt x="8192" y="2395"/>
                  <a:pt x="8192" y="4474"/>
                </a:cubicBezTo>
                <a:cubicBezTo>
                  <a:pt x="8192" y="5293"/>
                  <a:pt x="7940" y="6081"/>
                  <a:pt x="7436" y="6711"/>
                </a:cubicBezTo>
                <a:lnTo>
                  <a:pt x="4443" y="10775"/>
                </a:lnTo>
                <a:lnTo>
                  <a:pt x="1450" y="6711"/>
                </a:lnTo>
                <a:cubicBezTo>
                  <a:pt x="1009" y="6049"/>
                  <a:pt x="726" y="5293"/>
                  <a:pt x="726" y="4474"/>
                </a:cubicBezTo>
                <a:cubicBezTo>
                  <a:pt x="726" y="2395"/>
                  <a:pt x="2364" y="693"/>
                  <a:pt x="4443" y="693"/>
                </a:cubicBezTo>
                <a:close/>
                <a:moveTo>
                  <a:pt x="4443" y="0"/>
                </a:moveTo>
                <a:cubicBezTo>
                  <a:pt x="2017" y="0"/>
                  <a:pt x="1" y="1985"/>
                  <a:pt x="1" y="4443"/>
                </a:cubicBezTo>
                <a:cubicBezTo>
                  <a:pt x="1" y="5419"/>
                  <a:pt x="316" y="6333"/>
                  <a:pt x="883" y="7120"/>
                </a:cubicBezTo>
                <a:lnTo>
                  <a:pt x="4191" y="11531"/>
                </a:lnTo>
                <a:cubicBezTo>
                  <a:pt x="4254" y="11594"/>
                  <a:pt x="4349" y="11657"/>
                  <a:pt x="4443" y="11657"/>
                </a:cubicBezTo>
                <a:cubicBezTo>
                  <a:pt x="4569" y="11657"/>
                  <a:pt x="4664" y="11594"/>
                  <a:pt x="4727" y="11531"/>
                </a:cubicBezTo>
                <a:lnTo>
                  <a:pt x="8003" y="7120"/>
                </a:lnTo>
                <a:cubicBezTo>
                  <a:pt x="8602" y="6333"/>
                  <a:pt x="8917" y="5419"/>
                  <a:pt x="8917" y="4443"/>
                </a:cubicBezTo>
                <a:cubicBezTo>
                  <a:pt x="8917" y="1985"/>
                  <a:pt x="6901" y="0"/>
                  <a:pt x="444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18"/>
          <p:cNvSpPr/>
          <p:nvPr/>
        </p:nvSpPr>
        <p:spPr>
          <a:xfrm>
            <a:off x="1820880" y="5517000"/>
            <a:ext cx="67680" cy="66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CustomShape 19"/>
          <p:cNvSpPr/>
          <p:nvPr/>
        </p:nvSpPr>
        <p:spPr>
          <a:xfrm rot="8281800">
            <a:off x="1430640" y="4933440"/>
            <a:ext cx="139680" cy="144360"/>
          </a:xfrm>
          <a:prstGeom prst="teardrop">
            <a:avLst>
              <a:gd name="adj" fmla="val 12222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4" name="CustomShape 20"/>
          <p:cNvSpPr/>
          <p:nvPr/>
        </p:nvSpPr>
        <p:spPr>
          <a:xfrm>
            <a:off x="1442160" y="4950000"/>
            <a:ext cx="110880" cy="109440"/>
          </a:xfrm>
          <a:custGeom>
            <a:avLst/>
            <a:gdLst/>
            <a:ahLst/>
            <a:rect l="l" t="t" r="r" b="b"/>
            <a:pathLst>
              <a:path w="6144" h="6176">
                <a:moveTo>
                  <a:pt x="3056" y="694"/>
                </a:moveTo>
                <a:cubicBezTo>
                  <a:pt x="4411" y="694"/>
                  <a:pt x="5482" y="1765"/>
                  <a:pt x="5482" y="3088"/>
                </a:cubicBezTo>
                <a:cubicBezTo>
                  <a:pt x="5482" y="4443"/>
                  <a:pt x="4411" y="5482"/>
                  <a:pt x="3056" y="5482"/>
                </a:cubicBezTo>
                <a:cubicBezTo>
                  <a:pt x="1733" y="5482"/>
                  <a:pt x="662" y="4443"/>
                  <a:pt x="662" y="3088"/>
                </a:cubicBezTo>
                <a:cubicBezTo>
                  <a:pt x="662" y="1796"/>
                  <a:pt x="1764" y="694"/>
                  <a:pt x="3056" y="694"/>
                </a:cubicBezTo>
                <a:close/>
                <a:moveTo>
                  <a:pt x="3056" y="1"/>
                </a:moveTo>
                <a:cubicBezTo>
                  <a:pt x="1386" y="1"/>
                  <a:pt x="0" y="1387"/>
                  <a:pt x="0" y="3088"/>
                </a:cubicBezTo>
                <a:cubicBezTo>
                  <a:pt x="0" y="4789"/>
                  <a:pt x="1386" y="6176"/>
                  <a:pt x="3056" y="6176"/>
                </a:cubicBezTo>
                <a:cubicBezTo>
                  <a:pt x="4757" y="6176"/>
                  <a:pt x="6144" y="4789"/>
                  <a:pt x="6144" y="3088"/>
                </a:cubicBezTo>
                <a:cubicBezTo>
                  <a:pt x="6144" y="1387"/>
                  <a:pt x="4757" y="1"/>
                  <a:pt x="3056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21"/>
          <p:cNvSpPr/>
          <p:nvPr/>
        </p:nvSpPr>
        <p:spPr>
          <a:xfrm>
            <a:off x="1416960" y="4925520"/>
            <a:ext cx="161280" cy="206640"/>
          </a:xfrm>
          <a:custGeom>
            <a:avLst/>
            <a:gdLst/>
            <a:ahLst/>
            <a:rect l="l" t="t" r="r" b="b"/>
            <a:pathLst>
              <a:path w="8917" h="11658">
                <a:moveTo>
                  <a:pt x="4443" y="693"/>
                </a:moveTo>
                <a:cubicBezTo>
                  <a:pt x="6554" y="693"/>
                  <a:pt x="8192" y="2395"/>
                  <a:pt x="8192" y="4474"/>
                </a:cubicBezTo>
                <a:cubicBezTo>
                  <a:pt x="8192" y="5293"/>
                  <a:pt x="7940" y="6081"/>
                  <a:pt x="7436" y="6711"/>
                </a:cubicBezTo>
                <a:lnTo>
                  <a:pt x="4443" y="10775"/>
                </a:lnTo>
                <a:lnTo>
                  <a:pt x="1450" y="6711"/>
                </a:lnTo>
                <a:cubicBezTo>
                  <a:pt x="1009" y="6049"/>
                  <a:pt x="726" y="5293"/>
                  <a:pt x="726" y="4474"/>
                </a:cubicBezTo>
                <a:cubicBezTo>
                  <a:pt x="726" y="2395"/>
                  <a:pt x="2364" y="693"/>
                  <a:pt x="4443" y="693"/>
                </a:cubicBezTo>
                <a:close/>
                <a:moveTo>
                  <a:pt x="4443" y="0"/>
                </a:moveTo>
                <a:cubicBezTo>
                  <a:pt x="2017" y="0"/>
                  <a:pt x="1" y="1985"/>
                  <a:pt x="1" y="4443"/>
                </a:cubicBezTo>
                <a:cubicBezTo>
                  <a:pt x="1" y="5419"/>
                  <a:pt x="316" y="6333"/>
                  <a:pt x="883" y="7120"/>
                </a:cubicBezTo>
                <a:lnTo>
                  <a:pt x="4191" y="11531"/>
                </a:lnTo>
                <a:cubicBezTo>
                  <a:pt x="4254" y="11594"/>
                  <a:pt x="4349" y="11657"/>
                  <a:pt x="4443" y="11657"/>
                </a:cubicBezTo>
                <a:cubicBezTo>
                  <a:pt x="4569" y="11657"/>
                  <a:pt x="4664" y="11594"/>
                  <a:pt x="4727" y="11531"/>
                </a:cubicBezTo>
                <a:lnTo>
                  <a:pt x="8003" y="7120"/>
                </a:lnTo>
                <a:cubicBezTo>
                  <a:pt x="8602" y="6333"/>
                  <a:pt x="8917" y="5419"/>
                  <a:pt x="8917" y="4443"/>
                </a:cubicBezTo>
                <a:cubicBezTo>
                  <a:pt x="8917" y="1985"/>
                  <a:pt x="6901" y="0"/>
                  <a:pt x="444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22"/>
          <p:cNvSpPr/>
          <p:nvPr/>
        </p:nvSpPr>
        <p:spPr>
          <a:xfrm>
            <a:off x="1461240" y="4969080"/>
            <a:ext cx="67680" cy="66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CustomShape 23"/>
          <p:cNvSpPr/>
          <p:nvPr/>
        </p:nvSpPr>
        <p:spPr>
          <a:xfrm rot="8281800">
            <a:off x="2446560" y="5033160"/>
            <a:ext cx="139680" cy="144360"/>
          </a:xfrm>
          <a:prstGeom prst="teardrop">
            <a:avLst>
              <a:gd name="adj" fmla="val 12222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CustomShape 24"/>
          <p:cNvSpPr/>
          <p:nvPr/>
        </p:nvSpPr>
        <p:spPr>
          <a:xfrm>
            <a:off x="2457720" y="5049360"/>
            <a:ext cx="110880" cy="109440"/>
          </a:xfrm>
          <a:custGeom>
            <a:avLst/>
            <a:gdLst/>
            <a:ahLst/>
            <a:rect l="l" t="t" r="r" b="b"/>
            <a:pathLst>
              <a:path w="6144" h="6176">
                <a:moveTo>
                  <a:pt x="3056" y="694"/>
                </a:moveTo>
                <a:cubicBezTo>
                  <a:pt x="4411" y="694"/>
                  <a:pt x="5482" y="1765"/>
                  <a:pt x="5482" y="3088"/>
                </a:cubicBezTo>
                <a:cubicBezTo>
                  <a:pt x="5482" y="4443"/>
                  <a:pt x="4411" y="5482"/>
                  <a:pt x="3056" y="5482"/>
                </a:cubicBezTo>
                <a:cubicBezTo>
                  <a:pt x="1733" y="5482"/>
                  <a:pt x="662" y="4443"/>
                  <a:pt x="662" y="3088"/>
                </a:cubicBezTo>
                <a:cubicBezTo>
                  <a:pt x="662" y="1796"/>
                  <a:pt x="1764" y="694"/>
                  <a:pt x="3056" y="694"/>
                </a:cubicBezTo>
                <a:close/>
                <a:moveTo>
                  <a:pt x="3056" y="1"/>
                </a:moveTo>
                <a:cubicBezTo>
                  <a:pt x="1386" y="1"/>
                  <a:pt x="0" y="1387"/>
                  <a:pt x="0" y="3088"/>
                </a:cubicBezTo>
                <a:cubicBezTo>
                  <a:pt x="0" y="4789"/>
                  <a:pt x="1386" y="6176"/>
                  <a:pt x="3056" y="6176"/>
                </a:cubicBezTo>
                <a:cubicBezTo>
                  <a:pt x="4757" y="6176"/>
                  <a:pt x="6144" y="4789"/>
                  <a:pt x="6144" y="3088"/>
                </a:cubicBezTo>
                <a:cubicBezTo>
                  <a:pt x="6144" y="1387"/>
                  <a:pt x="4757" y="1"/>
                  <a:pt x="3056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25"/>
          <p:cNvSpPr/>
          <p:nvPr/>
        </p:nvSpPr>
        <p:spPr>
          <a:xfrm>
            <a:off x="2432520" y="5024880"/>
            <a:ext cx="161280" cy="206640"/>
          </a:xfrm>
          <a:custGeom>
            <a:avLst/>
            <a:gdLst/>
            <a:ahLst/>
            <a:rect l="l" t="t" r="r" b="b"/>
            <a:pathLst>
              <a:path w="8917" h="11658">
                <a:moveTo>
                  <a:pt x="4443" y="693"/>
                </a:moveTo>
                <a:cubicBezTo>
                  <a:pt x="6554" y="693"/>
                  <a:pt x="8192" y="2395"/>
                  <a:pt x="8192" y="4474"/>
                </a:cubicBezTo>
                <a:cubicBezTo>
                  <a:pt x="8192" y="5293"/>
                  <a:pt x="7940" y="6081"/>
                  <a:pt x="7436" y="6711"/>
                </a:cubicBezTo>
                <a:lnTo>
                  <a:pt x="4443" y="10775"/>
                </a:lnTo>
                <a:lnTo>
                  <a:pt x="1450" y="6711"/>
                </a:lnTo>
                <a:cubicBezTo>
                  <a:pt x="1009" y="6049"/>
                  <a:pt x="726" y="5293"/>
                  <a:pt x="726" y="4474"/>
                </a:cubicBezTo>
                <a:cubicBezTo>
                  <a:pt x="726" y="2395"/>
                  <a:pt x="2364" y="693"/>
                  <a:pt x="4443" y="693"/>
                </a:cubicBezTo>
                <a:close/>
                <a:moveTo>
                  <a:pt x="4443" y="0"/>
                </a:moveTo>
                <a:cubicBezTo>
                  <a:pt x="2017" y="0"/>
                  <a:pt x="1" y="1985"/>
                  <a:pt x="1" y="4443"/>
                </a:cubicBezTo>
                <a:cubicBezTo>
                  <a:pt x="1" y="5419"/>
                  <a:pt x="316" y="6333"/>
                  <a:pt x="883" y="7120"/>
                </a:cubicBezTo>
                <a:lnTo>
                  <a:pt x="4191" y="11531"/>
                </a:lnTo>
                <a:cubicBezTo>
                  <a:pt x="4254" y="11594"/>
                  <a:pt x="4349" y="11657"/>
                  <a:pt x="4443" y="11657"/>
                </a:cubicBezTo>
                <a:cubicBezTo>
                  <a:pt x="4569" y="11657"/>
                  <a:pt x="4664" y="11594"/>
                  <a:pt x="4727" y="11531"/>
                </a:cubicBezTo>
                <a:lnTo>
                  <a:pt x="8003" y="7120"/>
                </a:lnTo>
                <a:cubicBezTo>
                  <a:pt x="8602" y="6333"/>
                  <a:pt x="8917" y="5419"/>
                  <a:pt x="8917" y="4443"/>
                </a:cubicBezTo>
                <a:cubicBezTo>
                  <a:pt x="8917" y="1985"/>
                  <a:pt x="6901" y="0"/>
                  <a:pt x="444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26"/>
          <p:cNvSpPr/>
          <p:nvPr/>
        </p:nvSpPr>
        <p:spPr>
          <a:xfrm>
            <a:off x="2477160" y="5068800"/>
            <a:ext cx="67680" cy="66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CustomShape 27"/>
          <p:cNvSpPr/>
          <p:nvPr/>
        </p:nvSpPr>
        <p:spPr>
          <a:xfrm rot="8281800">
            <a:off x="1821960" y="4239360"/>
            <a:ext cx="139680" cy="144360"/>
          </a:xfrm>
          <a:prstGeom prst="teardrop">
            <a:avLst>
              <a:gd name="adj" fmla="val 12222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CustomShape 28"/>
          <p:cNvSpPr/>
          <p:nvPr/>
        </p:nvSpPr>
        <p:spPr>
          <a:xfrm>
            <a:off x="1833120" y="4255920"/>
            <a:ext cx="110880" cy="109440"/>
          </a:xfrm>
          <a:custGeom>
            <a:avLst/>
            <a:gdLst/>
            <a:ahLst/>
            <a:rect l="l" t="t" r="r" b="b"/>
            <a:pathLst>
              <a:path w="6144" h="6176">
                <a:moveTo>
                  <a:pt x="3056" y="694"/>
                </a:moveTo>
                <a:cubicBezTo>
                  <a:pt x="4411" y="694"/>
                  <a:pt x="5482" y="1765"/>
                  <a:pt x="5482" y="3088"/>
                </a:cubicBezTo>
                <a:cubicBezTo>
                  <a:pt x="5482" y="4443"/>
                  <a:pt x="4411" y="5482"/>
                  <a:pt x="3056" y="5482"/>
                </a:cubicBezTo>
                <a:cubicBezTo>
                  <a:pt x="1733" y="5482"/>
                  <a:pt x="662" y="4443"/>
                  <a:pt x="662" y="3088"/>
                </a:cubicBezTo>
                <a:cubicBezTo>
                  <a:pt x="662" y="1796"/>
                  <a:pt x="1764" y="694"/>
                  <a:pt x="3056" y="694"/>
                </a:cubicBezTo>
                <a:close/>
                <a:moveTo>
                  <a:pt x="3056" y="1"/>
                </a:moveTo>
                <a:cubicBezTo>
                  <a:pt x="1386" y="1"/>
                  <a:pt x="0" y="1387"/>
                  <a:pt x="0" y="3088"/>
                </a:cubicBezTo>
                <a:cubicBezTo>
                  <a:pt x="0" y="4789"/>
                  <a:pt x="1386" y="6176"/>
                  <a:pt x="3056" y="6176"/>
                </a:cubicBezTo>
                <a:cubicBezTo>
                  <a:pt x="4757" y="6176"/>
                  <a:pt x="6144" y="4789"/>
                  <a:pt x="6144" y="3088"/>
                </a:cubicBezTo>
                <a:cubicBezTo>
                  <a:pt x="6144" y="1387"/>
                  <a:pt x="4757" y="1"/>
                  <a:pt x="3056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29"/>
          <p:cNvSpPr/>
          <p:nvPr/>
        </p:nvSpPr>
        <p:spPr>
          <a:xfrm>
            <a:off x="1807920" y="4231080"/>
            <a:ext cx="161280" cy="206640"/>
          </a:xfrm>
          <a:custGeom>
            <a:avLst/>
            <a:gdLst/>
            <a:ahLst/>
            <a:rect l="l" t="t" r="r" b="b"/>
            <a:pathLst>
              <a:path w="8917" h="11658">
                <a:moveTo>
                  <a:pt x="4443" y="693"/>
                </a:moveTo>
                <a:cubicBezTo>
                  <a:pt x="6554" y="693"/>
                  <a:pt x="8192" y="2395"/>
                  <a:pt x="8192" y="4474"/>
                </a:cubicBezTo>
                <a:cubicBezTo>
                  <a:pt x="8192" y="5293"/>
                  <a:pt x="7940" y="6081"/>
                  <a:pt x="7436" y="6711"/>
                </a:cubicBezTo>
                <a:lnTo>
                  <a:pt x="4443" y="10775"/>
                </a:lnTo>
                <a:lnTo>
                  <a:pt x="1450" y="6711"/>
                </a:lnTo>
                <a:cubicBezTo>
                  <a:pt x="1009" y="6049"/>
                  <a:pt x="726" y="5293"/>
                  <a:pt x="726" y="4474"/>
                </a:cubicBezTo>
                <a:cubicBezTo>
                  <a:pt x="726" y="2395"/>
                  <a:pt x="2364" y="693"/>
                  <a:pt x="4443" y="693"/>
                </a:cubicBezTo>
                <a:close/>
                <a:moveTo>
                  <a:pt x="4443" y="0"/>
                </a:moveTo>
                <a:cubicBezTo>
                  <a:pt x="2017" y="0"/>
                  <a:pt x="1" y="1985"/>
                  <a:pt x="1" y="4443"/>
                </a:cubicBezTo>
                <a:cubicBezTo>
                  <a:pt x="1" y="5419"/>
                  <a:pt x="316" y="6333"/>
                  <a:pt x="883" y="7120"/>
                </a:cubicBezTo>
                <a:lnTo>
                  <a:pt x="4191" y="11531"/>
                </a:lnTo>
                <a:cubicBezTo>
                  <a:pt x="4254" y="11594"/>
                  <a:pt x="4349" y="11657"/>
                  <a:pt x="4443" y="11657"/>
                </a:cubicBezTo>
                <a:cubicBezTo>
                  <a:pt x="4569" y="11657"/>
                  <a:pt x="4664" y="11594"/>
                  <a:pt x="4727" y="11531"/>
                </a:cubicBezTo>
                <a:lnTo>
                  <a:pt x="8003" y="7120"/>
                </a:lnTo>
                <a:cubicBezTo>
                  <a:pt x="8602" y="6333"/>
                  <a:pt x="8917" y="5419"/>
                  <a:pt x="8917" y="4443"/>
                </a:cubicBezTo>
                <a:cubicBezTo>
                  <a:pt x="8917" y="1985"/>
                  <a:pt x="6901" y="0"/>
                  <a:pt x="444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30"/>
          <p:cNvSpPr/>
          <p:nvPr/>
        </p:nvSpPr>
        <p:spPr>
          <a:xfrm>
            <a:off x="1852560" y="4275000"/>
            <a:ext cx="67680" cy="66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CustomShape 31"/>
          <p:cNvSpPr/>
          <p:nvPr/>
        </p:nvSpPr>
        <p:spPr>
          <a:xfrm rot="8281800">
            <a:off x="976680" y="5167440"/>
            <a:ext cx="139680" cy="144360"/>
          </a:xfrm>
          <a:prstGeom prst="teardrop">
            <a:avLst>
              <a:gd name="adj" fmla="val 12222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32"/>
          <p:cNvSpPr/>
          <p:nvPr/>
        </p:nvSpPr>
        <p:spPr>
          <a:xfrm>
            <a:off x="988200" y="5183640"/>
            <a:ext cx="110880" cy="109440"/>
          </a:xfrm>
          <a:custGeom>
            <a:avLst/>
            <a:gdLst/>
            <a:ahLst/>
            <a:rect l="l" t="t" r="r" b="b"/>
            <a:pathLst>
              <a:path w="6144" h="6176">
                <a:moveTo>
                  <a:pt x="3056" y="694"/>
                </a:moveTo>
                <a:cubicBezTo>
                  <a:pt x="4411" y="694"/>
                  <a:pt x="5482" y="1765"/>
                  <a:pt x="5482" y="3088"/>
                </a:cubicBezTo>
                <a:cubicBezTo>
                  <a:pt x="5482" y="4443"/>
                  <a:pt x="4411" y="5482"/>
                  <a:pt x="3056" y="5482"/>
                </a:cubicBezTo>
                <a:cubicBezTo>
                  <a:pt x="1733" y="5482"/>
                  <a:pt x="662" y="4443"/>
                  <a:pt x="662" y="3088"/>
                </a:cubicBezTo>
                <a:cubicBezTo>
                  <a:pt x="662" y="1796"/>
                  <a:pt x="1764" y="694"/>
                  <a:pt x="3056" y="694"/>
                </a:cubicBezTo>
                <a:close/>
                <a:moveTo>
                  <a:pt x="3056" y="1"/>
                </a:moveTo>
                <a:cubicBezTo>
                  <a:pt x="1386" y="1"/>
                  <a:pt x="0" y="1387"/>
                  <a:pt x="0" y="3088"/>
                </a:cubicBezTo>
                <a:cubicBezTo>
                  <a:pt x="0" y="4789"/>
                  <a:pt x="1386" y="6176"/>
                  <a:pt x="3056" y="6176"/>
                </a:cubicBezTo>
                <a:cubicBezTo>
                  <a:pt x="4757" y="6176"/>
                  <a:pt x="6144" y="4789"/>
                  <a:pt x="6144" y="3088"/>
                </a:cubicBezTo>
                <a:cubicBezTo>
                  <a:pt x="6144" y="1387"/>
                  <a:pt x="4757" y="1"/>
                  <a:pt x="3056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33"/>
          <p:cNvSpPr/>
          <p:nvPr/>
        </p:nvSpPr>
        <p:spPr>
          <a:xfrm>
            <a:off x="963000" y="5159160"/>
            <a:ext cx="161280" cy="206640"/>
          </a:xfrm>
          <a:custGeom>
            <a:avLst/>
            <a:gdLst/>
            <a:ahLst/>
            <a:rect l="l" t="t" r="r" b="b"/>
            <a:pathLst>
              <a:path w="8917" h="11658">
                <a:moveTo>
                  <a:pt x="4443" y="693"/>
                </a:moveTo>
                <a:cubicBezTo>
                  <a:pt x="6554" y="693"/>
                  <a:pt x="8192" y="2395"/>
                  <a:pt x="8192" y="4474"/>
                </a:cubicBezTo>
                <a:cubicBezTo>
                  <a:pt x="8192" y="5293"/>
                  <a:pt x="7940" y="6081"/>
                  <a:pt x="7436" y="6711"/>
                </a:cubicBezTo>
                <a:lnTo>
                  <a:pt x="4443" y="10775"/>
                </a:lnTo>
                <a:lnTo>
                  <a:pt x="1450" y="6711"/>
                </a:lnTo>
                <a:cubicBezTo>
                  <a:pt x="1009" y="6049"/>
                  <a:pt x="726" y="5293"/>
                  <a:pt x="726" y="4474"/>
                </a:cubicBezTo>
                <a:cubicBezTo>
                  <a:pt x="726" y="2395"/>
                  <a:pt x="2364" y="693"/>
                  <a:pt x="4443" y="693"/>
                </a:cubicBezTo>
                <a:close/>
                <a:moveTo>
                  <a:pt x="4443" y="0"/>
                </a:moveTo>
                <a:cubicBezTo>
                  <a:pt x="2017" y="0"/>
                  <a:pt x="1" y="1985"/>
                  <a:pt x="1" y="4443"/>
                </a:cubicBezTo>
                <a:cubicBezTo>
                  <a:pt x="1" y="5419"/>
                  <a:pt x="316" y="6333"/>
                  <a:pt x="883" y="7120"/>
                </a:cubicBezTo>
                <a:lnTo>
                  <a:pt x="4191" y="11531"/>
                </a:lnTo>
                <a:cubicBezTo>
                  <a:pt x="4254" y="11594"/>
                  <a:pt x="4349" y="11657"/>
                  <a:pt x="4443" y="11657"/>
                </a:cubicBezTo>
                <a:cubicBezTo>
                  <a:pt x="4569" y="11657"/>
                  <a:pt x="4664" y="11594"/>
                  <a:pt x="4727" y="11531"/>
                </a:cubicBezTo>
                <a:lnTo>
                  <a:pt x="8003" y="7120"/>
                </a:lnTo>
                <a:cubicBezTo>
                  <a:pt x="8602" y="6333"/>
                  <a:pt x="8917" y="5419"/>
                  <a:pt x="8917" y="4443"/>
                </a:cubicBezTo>
                <a:cubicBezTo>
                  <a:pt x="8917" y="1985"/>
                  <a:pt x="6901" y="0"/>
                  <a:pt x="444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34"/>
          <p:cNvSpPr/>
          <p:nvPr/>
        </p:nvSpPr>
        <p:spPr>
          <a:xfrm>
            <a:off x="1007640" y="5203080"/>
            <a:ext cx="67680" cy="66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CustomShape 35"/>
          <p:cNvSpPr/>
          <p:nvPr/>
        </p:nvSpPr>
        <p:spPr>
          <a:xfrm rot="8281800">
            <a:off x="1403280" y="5351400"/>
            <a:ext cx="139680" cy="144360"/>
          </a:xfrm>
          <a:prstGeom prst="teardrop">
            <a:avLst>
              <a:gd name="adj" fmla="val 12222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" name="CustomShape 36"/>
          <p:cNvSpPr/>
          <p:nvPr/>
        </p:nvSpPr>
        <p:spPr>
          <a:xfrm>
            <a:off x="1414440" y="5367600"/>
            <a:ext cx="110880" cy="109440"/>
          </a:xfrm>
          <a:custGeom>
            <a:avLst/>
            <a:gdLst/>
            <a:ahLst/>
            <a:rect l="l" t="t" r="r" b="b"/>
            <a:pathLst>
              <a:path w="6144" h="6176">
                <a:moveTo>
                  <a:pt x="3056" y="694"/>
                </a:moveTo>
                <a:cubicBezTo>
                  <a:pt x="4411" y="694"/>
                  <a:pt x="5482" y="1765"/>
                  <a:pt x="5482" y="3088"/>
                </a:cubicBezTo>
                <a:cubicBezTo>
                  <a:pt x="5482" y="4443"/>
                  <a:pt x="4411" y="5482"/>
                  <a:pt x="3056" y="5482"/>
                </a:cubicBezTo>
                <a:cubicBezTo>
                  <a:pt x="1733" y="5482"/>
                  <a:pt x="662" y="4443"/>
                  <a:pt x="662" y="3088"/>
                </a:cubicBezTo>
                <a:cubicBezTo>
                  <a:pt x="662" y="1796"/>
                  <a:pt x="1764" y="694"/>
                  <a:pt x="3056" y="694"/>
                </a:cubicBezTo>
                <a:close/>
                <a:moveTo>
                  <a:pt x="3056" y="1"/>
                </a:moveTo>
                <a:cubicBezTo>
                  <a:pt x="1386" y="1"/>
                  <a:pt x="0" y="1387"/>
                  <a:pt x="0" y="3088"/>
                </a:cubicBezTo>
                <a:cubicBezTo>
                  <a:pt x="0" y="4789"/>
                  <a:pt x="1386" y="6176"/>
                  <a:pt x="3056" y="6176"/>
                </a:cubicBezTo>
                <a:cubicBezTo>
                  <a:pt x="4757" y="6176"/>
                  <a:pt x="6144" y="4789"/>
                  <a:pt x="6144" y="3088"/>
                </a:cubicBezTo>
                <a:cubicBezTo>
                  <a:pt x="6144" y="1387"/>
                  <a:pt x="4757" y="1"/>
                  <a:pt x="3056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37"/>
          <p:cNvSpPr/>
          <p:nvPr/>
        </p:nvSpPr>
        <p:spPr>
          <a:xfrm>
            <a:off x="1389600" y="5343120"/>
            <a:ext cx="161280" cy="206640"/>
          </a:xfrm>
          <a:custGeom>
            <a:avLst/>
            <a:gdLst/>
            <a:ahLst/>
            <a:rect l="l" t="t" r="r" b="b"/>
            <a:pathLst>
              <a:path w="8917" h="11658">
                <a:moveTo>
                  <a:pt x="4443" y="693"/>
                </a:moveTo>
                <a:cubicBezTo>
                  <a:pt x="6554" y="693"/>
                  <a:pt x="8192" y="2395"/>
                  <a:pt x="8192" y="4474"/>
                </a:cubicBezTo>
                <a:cubicBezTo>
                  <a:pt x="8192" y="5293"/>
                  <a:pt x="7940" y="6081"/>
                  <a:pt x="7436" y="6711"/>
                </a:cubicBezTo>
                <a:lnTo>
                  <a:pt x="4443" y="10775"/>
                </a:lnTo>
                <a:lnTo>
                  <a:pt x="1450" y="6711"/>
                </a:lnTo>
                <a:cubicBezTo>
                  <a:pt x="1009" y="6049"/>
                  <a:pt x="726" y="5293"/>
                  <a:pt x="726" y="4474"/>
                </a:cubicBezTo>
                <a:cubicBezTo>
                  <a:pt x="726" y="2395"/>
                  <a:pt x="2364" y="693"/>
                  <a:pt x="4443" y="693"/>
                </a:cubicBezTo>
                <a:close/>
                <a:moveTo>
                  <a:pt x="4443" y="0"/>
                </a:moveTo>
                <a:cubicBezTo>
                  <a:pt x="2017" y="0"/>
                  <a:pt x="1" y="1985"/>
                  <a:pt x="1" y="4443"/>
                </a:cubicBezTo>
                <a:cubicBezTo>
                  <a:pt x="1" y="5419"/>
                  <a:pt x="316" y="6333"/>
                  <a:pt x="883" y="7120"/>
                </a:cubicBezTo>
                <a:lnTo>
                  <a:pt x="4191" y="11531"/>
                </a:lnTo>
                <a:cubicBezTo>
                  <a:pt x="4254" y="11594"/>
                  <a:pt x="4349" y="11657"/>
                  <a:pt x="4443" y="11657"/>
                </a:cubicBezTo>
                <a:cubicBezTo>
                  <a:pt x="4569" y="11657"/>
                  <a:pt x="4664" y="11594"/>
                  <a:pt x="4727" y="11531"/>
                </a:cubicBezTo>
                <a:lnTo>
                  <a:pt x="8003" y="7120"/>
                </a:lnTo>
                <a:cubicBezTo>
                  <a:pt x="8602" y="6333"/>
                  <a:pt x="8917" y="5419"/>
                  <a:pt x="8917" y="4443"/>
                </a:cubicBezTo>
                <a:cubicBezTo>
                  <a:pt x="8917" y="1985"/>
                  <a:pt x="6901" y="0"/>
                  <a:pt x="444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38"/>
          <p:cNvSpPr/>
          <p:nvPr/>
        </p:nvSpPr>
        <p:spPr>
          <a:xfrm>
            <a:off x="1433880" y="5387040"/>
            <a:ext cx="67680" cy="66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3" name="CustomShape 39"/>
          <p:cNvSpPr/>
          <p:nvPr/>
        </p:nvSpPr>
        <p:spPr>
          <a:xfrm rot="8281800">
            <a:off x="1501920" y="5473440"/>
            <a:ext cx="139680" cy="144360"/>
          </a:xfrm>
          <a:prstGeom prst="teardrop">
            <a:avLst>
              <a:gd name="adj" fmla="val 12222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CustomShape 40"/>
          <p:cNvSpPr/>
          <p:nvPr/>
        </p:nvSpPr>
        <p:spPr>
          <a:xfrm>
            <a:off x="1513080" y="5490000"/>
            <a:ext cx="110880" cy="109440"/>
          </a:xfrm>
          <a:custGeom>
            <a:avLst/>
            <a:gdLst/>
            <a:ahLst/>
            <a:rect l="l" t="t" r="r" b="b"/>
            <a:pathLst>
              <a:path w="6144" h="6176">
                <a:moveTo>
                  <a:pt x="3056" y="694"/>
                </a:moveTo>
                <a:cubicBezTo>
                  <a:pt x="4411" y="694"/>
                  <a:pt x="5482" y="1765"/>
                  <a:pt x="5482" y="3088"/>
                </a:cubicBezTo>
                <a:cubicBezTo>
                  <a:pt x="5482" y="4443"/>
                  <a:pt x="4411" y="5482"/>
                  <a:pt x="3056" y="5482"/>
                </a:cubicBezTo>
                <a:cubicBezTo>
                  <a:pt x="1733" y="5482"/>
                  <a:pt x="662" y="4443"/>
                  <a:pt x="662" y="3088"/>
                </a:cubicBezTo>
                <a:cubicBezTo>
                  <a:pt x="662" y="1796"/>
                  <a:pt x="1764" y="694"/>
                  <a:pt x="3056" y="694"/>
                </a:cubicBezTo>
                <a:close/>
                <a:moveTo>
                  <a:pt x="3056" y="1"/>
                </a:moveTo>
                <a:cubicBezTo>
                  <a:pt x="1386" y="1"/>
                  <a:pt x="0" y="1387"/>
                  <a:pt x="0" y="3088"/>
                </a:cubicBezTo>
                <a:cubicBezTo>
                  <a:pt x="0" y="4789"/>
                  <a:pt x="1386" y="6176"/>
                  <a:pt x="3056" y="6176"/>
                </a:cubicBezTo>
                <a:cubicBezTo>
                  <a:pt x="4757" y="6176"/>
                  <a:pt x="6144" y="4789"/>
                  <a:pt x="6144" y="3088"/>
                </a:cubicBezTo>
                <a:cubicBezTo>
                  <a:pt x="6144" y="1387"/>
                  <a:pt x="4757" y="1"/>
                  <a:pt x="3056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41"/>
          <p:cNvSpPr/>
          <p:nvPr/>
        </p:nvSpPr>
        <p:spPr>
          <a:xfrm>
            <a:off x="1487880" y="5465520"/>
            <a:ext cx="161280" cy="206640"/>
          </a:xfrm>
          <a:custGeom>
            <a:avLst/>
            <a:gdLst/>
            <a:ahLst/>
            <a:rect l="l" t="t" r="r" b="b"/>
            <a:pathLst>
              <a:path w="8917" h="11658">
                <a:moveTo>
                  <a:pt x="4443" y="693"/>
                </a:moveTo>
                <a:cubicBezTo>
                  <a:pt x="6554" y="693"/>
                  <a:pt x="8192" y="2395"/>
                  <a:pt x="8192" y="4474"/>
                </a:cubicBezTo>
                <a:cubicBezTo>
                  <a:pt x="8192" y="5293"/>
                  <a:pt x="7940" y="6081"/>
                  <a:pt x="7436" y="6711"/>
                </a:cubicBezTo>
                <a:lnTo>
                  <a:pt x="4443" y="10775"/>
                </a:lnTo>
                <a:lnTo>
                  <a:pt x="1450" y="6711"/>
                </a:lnTo>
                <a:cubicBezTo>
                  <a:pt x="1009" y="6049"/>
                  <a:pt x="726" y="5293"/>
                  <a:pt x="726" y="4474"/>
                </a:cubicBezTo>
                <a:cubicBezTo>
                  <a:pt x="726" y="2395"/>
                  <a:pt x="2364" y="693"/>
                  <a:pt x="4443" y="693"/>
                </a:cubicBezTo>
                <a:close/>
                <a:moveTo>
                  <a:pt x="4443" y="0"/>
                </a:moveTo>
                <a:cubicBezTo>
                  <a:pt x="2017" y="0"/>
                  <a:pt x="1" y="1985"/>
                  <a:pt x="1" y="4443"/>
                </a:cubicBezTo>
                <a:cubicBezTo>
                  <a:pt x="1" y="5419"/>
                  <a:pt x="316" y="6333"/>
                  <a:pt x="883" y="7120"/>
                </a:cubicBezTo>
                <a:lnTo>
                  <a:pt x="4191" y="11531"/>
                </a:lnTo>
                <a:cubicBezTo>
                  <a:pt x="4254" y="11594"/>
                  <a:pt x="4349" y="11657"/>
                  <a:pt x="4443" y="11657"/>
                </a:cubicBezTo>
                <a:cubicBezTo>
                  <a:pt x="4569" y="11657"/>
                  <a:pt x="4664" y="11594"/>
                  <a:pt x="4727" y="11531"/>
                </a:cubicBezTo>
                <a:lnTo>
                  <a:pt x="8003" y="7120"/>
                </a:lnTo>
                <a:cubicBezTo>
                  <a:pt x="8602" y="6333"/>
                  <a:pt x="8917" y="5419"/>
                  <a:pt x="8917" y="4443"/>
                </a:cubicBezTo>
                <a:cubicBezTo>
                  <a:pt x="8917" y="1985"/>
                  <a:pt x="6901" y="0"/>
                  <a:pt x="444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42"/>
          <p:cNvSpPr/>
          <p:nvPr/>
        </p:nvSpPr>
        <p:spPr>
          <a:xfrm>
            <a:off x="1532520" y="5509440"/>
            <a:ext cx="67680" cy="66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CustomShape 43"/>
          <p:cNvSpPr/>
          <p:nvPr/>
        </p:nvSpPr>
        <p:spPr>
          <a:xfrm>
            <a:off x="526680" y="2598840"/>
            <a:ext cx="5281200" cy="3890520"/>
          </a:xfrm>
          <a:prstGeom prst="roundRect">
            <a:avLst>
              <a:gd name="adj" fmla="val 4540"/>
            </a:avLst>
          </a:prstGeom>
          <a:noFill/>
          <a:ln w="2844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CustomShape 44"/>
          <p:cNvSpPr/>
          <p:nvPr/>
        </p:nvSpPr>
        <p:spPr>
          <a:xfrm>
            <a:off x="734040" y="2986200"/>
            <a:ext cx="39643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Кабинеты социальной помощи</a:t>
            </a: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45"/>
          <p:cNvSpPr/>
          <p:nvPr/>
        </p:nvSpPr>
        <p:spPr>
          <a:xfrm>
            <a:off x="6383880" y="2598840"/>
            <a:ext cx="5281200" cy="3890520"/>
          </a:xfrm>
          <a:prstGeom prst="roundRect">
            <a:avLst>
              <a:gd name="adj" fmla="val 4540"/>
            </a:avLst>
          </a:prstGeom>
          <a:noFill/>
          <a:ln w="2844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0" name="CustomShape 46"/>
          <p:cNvSpPr/>
          <p:nvPr/>
        </p:nvSpPr>
        <p:spPr>
          <a:xfrm>
            <a:off x="6733080" y="5896080"/>
            <a:ext cx="168696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058"/>
              </a:lnSpc>
            </a:pPr>
            <a:r>
              <a:rPr b="0" lang="ru-RU" sz="54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Montserrat Black"/>
                <a:ea typeface="Roboto Medium"/>
              </a:rPr>
              <a:t>400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1" name="Picture 4" descr=""/>
          <p:cNvPicPr/>
          <p:nvPr/>
        </p:nvPicPr>
        <p:blipFill>
          <a:blip r:embed="rId2"/>
          <a:stretch/>
        </p:blipFill>
        <p:spPr>
          <a:xfrm>
            <a:off x="7008840" y="2822400"/>
            <a:ext cx="4030920" cy="268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 flipH="1">
            <a:off x="0" y="2107440"/>
            <a:ext cx="12191760" cy="2021400"/>
          </a:xfrm>
          <a:prstGeom prst="rect">
            <a:avLst/>
          </a:prstGeom>
          <a:gradFill>
            <a:gsLst>
              <a:gs pos="3000">
                <a:srgbClr val="bbe971">
                  <a:alpha val="21000"/>
                </a:srgbClr>
              </a:gs>
              <a:gs pos="67000">
                <a:srgbClr val="bbe971">
                  <a:alpha val="43000"/>
                </a:srgbClr>
              </a:gs>
              <a:gs pos="95000">
                <a:srgbClr val="bbe97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CustomShape 2"/>
          <p:cNvSpPr/>
          <p:nvPr/>
        </p:nvSpPr>
        <p:spPr>
          <a:xfrm>
            <a:off x="410760" y="434160"/>
            <a:ext cx="110840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Уникальность проекта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1110240" y="5028480"/>
            <a:ext cx="45878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Эффект достигается за очень короткое время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и пролонгируется на всю жизнь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407880" y="968760"/>
            <a:ext cx="1080648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058"/>
              </a:lnSpc>
            </a:pPr>
            <a:r>
              <a:rPr b="0" lang="ru-RU" sz="2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В результате участия в проекте </a:t>
            </a:r>
            <a:r>
              <a:rPr b="0" lang="ru-RU" sz="28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участницы получат скорректированную психоэмоциональную систему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5"/>
          <p:cNvSpPr/>
          <p:nvPr/>
        </p:nvSpPr>
        <p:spPr>
          <a:xfrm>
            <a:off x="407880" y="2550600"/>
            <a:ext cx="7734240" cy="152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Blip>
                <a:blip r:embed="rId1"/>
              </a:buBlip>
            </a:pPr>
            <a:r>
              <a:rPr b="0" lang="ru-RU" sz="16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На время отстраниться от семьи и той обстановки, в которой они находятся постоянно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Blip>
                <a:blip r:embed="rId2"/>
              </a:buBlip>
            </a:pPr>
            <a:r>
              <a:rPr b="0" lang="ru-RU" sz="16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Получить навыки самостоятельной работы со своим эмоциональным состоянием, эффективного общения со своими близкими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Blip>
                <a:blip r:embed="rId3"/>
              </a:buBlip>
            </a:pPr>
            <a:r>
              <a:rPr b="0" lang="ru-RU" sz="16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Посмотреть на свою жизнь и отношения со стороны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6"/>
          <p:cNvSpPr/>
          <p:nvPr/>
        </p:nvSpPr>
        <p:spPr>
          <a:xfrm>
            <a:off x="407880" y="2147400"/>
            <a:ext cx="4343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Женщины смогут: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8" name="Рисунок 8" descr=""/>
          <p:cNvPicPr/>
          <p:nvPr/>
        </p:nvPicPr>
        <p:blipFill>
          <a:blip r:embed="rId4"/>
          <a:srcRect l="7776" t="15951" r="0" b="24764"/>
          <a:stretch/>
        </p:blipFill>
        <p:spPr>
          <a:xfrm>
            <a:off x="8394120" y="1983240"/>
            <a:ext cx="3650760" cy="2346840"/>
          </a:xfrm>
          <a:prstGeom prst="rect">
            <a:avLst/>
          </a:prstGeom>
          <a:ln>
            <a:noFill/>
          </a:ln>
        </p:spPr>
      </p:pic>
      <p:sp>
        <p:nvSpPr>
          <p:cNvPr id="179" name="CustomShape 7"/>
          <p:cNvSpPr/>
          <p:nvPr/>
        </p:nvSpPr>
        <p:spPr>
          <a:xfrm>
            <a:off x="526680" y="4550760"/>
            <a:ext cx="11256840" cy="1938600"/>
          </a:xfrm>
          <a:prstGeom prst="roundRect">
            <a:avLst>
              <a:gd name="adj" fmla="val 4540"/>
            </a:avLst>
          </a:prstGeom>
          <a:noFill/>
          <a:ln w="2844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CustomShape 8"/>
          <p:cNvSpPr/>
          <p:nvPr/>
        </p:nvSpPr>
        <p:spPr>
          <a:xfrm>
            <a:off x="605160" y="4699800"/>
            <a:ext cx="3135960" cy="51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Плюсы предлагаемого обучения: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9"/>
          <p:cNvSpPr/>
          <p:nvPr/>
        </p:nvSpPr>
        <p:spPr>
          <a:xfrm>
            <a:off x="1110240" y="5633280"/>
            <a:ext cx="458784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В групповых процессах работает синергетический эффект, результат усиливается, укорачивается время решения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2" name="Рисунок 16" descr=""/>
          <p:cNvPicPr/>
          <p:nvPr/>
        </p:nvPicPr>
        <p:blipFill>
          <a:blip r:embed="rId5"/>
          <a:stretch/>
        </p:blipFill>
        <p:spPr>
          <a:xfrm>
            <a:off x="11323440" y="325080"/>
            <a:ext cx="460440" cy="460440"/>
          </a:xfrm>
          <a:prstGeom prst="rect">
            <a:avLst/>
          </a:prstGeom>
          <a:ln>
            <a:noFill/>
          </a:ln>
        </p:spPr>
      </p:pic>
      <p:sp>
        <p:nvSpPr>
          <p:cNvPr id="183" name="CustomShape 10"/>
          <p:cNvSpPr/>
          <p:nvPr/>
        </p:nvSpPr>
        <p:spPr>
          <a:xfrm>
            <a:off x="11323440" y="393120"/>
            <a:ext cx="4604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Montserrat Black"/>
              </a:rPr>
              <a:t>06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11"/>
          <p:cNvSpPr/>
          <p:nvPr/>
        </p:nvSpPr>
        <p:spPr>
          <a:xfrm>
            <a:off x="605160" y="5017680"/>
            <a:ext cx="1172880" cy="47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058"/>
              </a:lnSpc>
            </a:pPr>
            <a:r>
              <a:rPr b="0" lang="ru-RU" sz="24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Montserrat Black"/>
                <a:ea typeface="Roboto Medium"/>
              </a:rPr>
              <a:t>01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12"/>
          <p:cNvSpPr/>
          <p:nvPr/>
        </p:nvSpPr>
        <p:spPr>
          <a:xfrm>
            <a:off x="605160" y="5715000"/>
            <a:ext cx="1172880" cy="47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058"/>
              </a:lnSpc>
            </a:pPr>
            <a:r>
              <a:rPr b="0" lang="ru-RU" sz="24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Montserrat Black"/>
                <a:ea typeface="Roboto Medium"/>
              </a:rPr>
              <a:t>02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13"/>
          <p:cNvSpPr/>
          <p:nvPr/>
        </p:nvSpPr>
        <p:spPr>
          <a:xfrm>
            <a:off x="6626520" y="5028480"/>
            <a:ext cx="45878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Установки позволяют эффективно адаптироваться к внешним условиям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14"/>
          <p:cNvSpPr/>
          <p:nvPr/>
        </p:nvSpPr>
        <p:spPr>
          <a:xfrm>
            <a:off x="6626520" y="5633280"/>
            <a:ext cx="45878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Оздоровление семейной системы, детско-родительских и супружеских отношений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15"/>
          <p:cNvSpPr/>
          <p:nvPr/>
        </p:nvSpPr>
        <p:spPr>
          <a:xfrm>
            <a:off x="6121440" y="5017680"/>
            <a:ext cx="1172880" cy="47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058"/>
              </a:lnSpc>
            </a:pPr>
            <a:r>
              <a:rPr b="0" lang="ru-RU" sz="24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Montserrat Black"/>
                <a:ea typeface="Roboto Medium"/>
              </a:rPr>
              <a:t>03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16"/>
          <p:cNvSpPr/>
          <p:nvPr/>
        </p:nvSpPr>
        <p:spPr>
          <a:xfrm>
            <a:off x="6121440" y="5715000"/>
            <a:ext cx="1172880" cy="47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058"/>
              </a:lnSpc>
            </a:pPr>
            <a:r>
              <a:rPr b="0" lang="ru-RU" sz="24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Montserrat Black"/>
                <a:ea typeface="Roboto Medium"/>
              </a:rPr>
              <a:t>04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0" name="Рисунок 5" descr=""/>
          <p:cNvPicPr/>
          <p:nvPr/>
        </p:nvPicPr>
        <p:blipFill>
          <a:blip r:embed="rId6"/>
          <a:stretch/>
        </p:blipFill>
        <p:spPr>
          <a:xfrm>
            <a:off x="7604280" y="1960200"/>
            <a:ext cx="4440240" cy="239904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 rot="1194000">
            <a:off x="11539440" y="6115320"/>
            <a:ext cx="844200" cy="874440"/>
          </a:xfrm>
          <a:prstGeom prst="blockArc">
            <a:avLst>
              <a:gd name="adj1" fmla="val 3019790"/>
              <a:gd name="adj2" fmla="val 21291377"/>
              <a:gd name="adj3" fmla="val 17611"/>
            </a:avLst>
          </a:prstGeom>
          <a:solidFill>
            <a:srgbClr val="cae2fa">
              <a:alpha val="46000"/>
            </a:srgbClr>
          </a:solidFill>
          <a:ln w="158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CustomShape 2"/>
          <p:cNvSpPr/>
          <p:nvPr/>
        </p:nvSpPr>
        <p:spPr>
          <a:xfrm>
            <a:off x="433800" y="434160"/>
            <a:ext cx="9781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Эксперты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3" name="Рисунок 4" descr=""/>
          <p:cNvPicPr/>
          <p:nvPr/>
        </p:nvPicPr>
        <p:blipFill>
          <a:blip r:embed="rId1"/>
          <a:stretch/>
        </p:blipFill>
        <p:spPr>
          <a:xfrm>
            <a:off x="11323440" y="325080"/>
            <a:ext cx="460440" cy="460440"/>
          </a:xfrm>
          <a:prstGeom prst="rect">
            <a:avLst/>
          </a:prstGeom>
          <a:ln>
            <a:noFill/>
          </a:ln>
        </p:spPr>
      </p:pic>
      <p:sp>
        <p:nvSpPr>
          <p:cNvPr id="194" name="CustomShape 3"/>
          <p:cNvSpPr/>
          <p:nvPr/>
        </p:nvSpPr>
        <p:spPr>
          <a:xfrm>
            <a:off x="11323440" y="393120"/>
            <a:ext cx="4604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Montserrat Black"/>
              </a:rPr>
              <a:t>07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4"/>
          <p:cNvSpPr/>
          <p:nvPr/>
        </p:nvSpPr>
        <p:spPr>
          <a:xfrm>
            <a:off x="345960" y="1086840"/>
            <a:ext cx="1035216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058"/>
              </a:lnSpc>
            </a:pPr>
            <a:r>
              <a:rPr b="0" lang="ru-RU" sz="2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Занятия проводят сертифицированные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ts val="1058"/>
              </a:lnSpc>
            </a:pPr>
            <a:r>
              <a:rPr b="0" lang="ru-RU" sz="2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специалисты:  </a:t>
            </a:r>
            <a:r>
              <a:rPr b="0" lang="ru-RU" sz="28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тренеры, психологи, аналитики.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5"/>
          <p:cNvSpPr/>
          <p:nvPr/>
        </p:nvSpPr>
        <p:spPr>
          <a:xfrm>
            <a:off x="6095880" y="4293000"/>
            <a:ext cx="1138320" cy="113832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bb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7" name="Рисунок 7" descr=""/>
          <p:cNvPicPr/>
          <p:nvPr/>
        </p:nvPicPr>
        <p:blipFill>
          <a:blip r:embed="rId2"/>
          <a:srcRect l="12452" t="0" r="12452" b="0"/>
          <a:stretch/>
        </p:blipFill>
        <p:spPr>
          <a:xfrm>
            <a:off x="6168240" y="4361040"/>
            <a:ext cx="1138320" cy="1138320"/>
          </a:xfrm>
          <a:prstGeom prst="rect">
            <a:avLst/>
          </a:prstGeom>
          <a:ln>
            <a:noFill/>
          </a:ln>
        </p:spPr>
      </p:pic>
      <p:sp>
        <p:nvSpPr>
          <p:cNvPr id="198" name="CustomShape 6"/>
          <p:cNvSpPr/>
          <p:nvPr/>
        </p:nvSpPr>
        <p:spPr>
          <a:xfrm>
            <a:off x="1127160" y="4293000"/>
            <a:ext cx="1138320" cy="113832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bb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9" name="Рисунок 24" descr=""/>
          <p:cNvPicPr/>
          <p:nvPr/>
        </p:nvPicPr>
        <p:blipFill>
          <a:blip r:embed="rId3"/>
          <a:srcRect l="12452" t="0" r="12452" b="0"/>
          <a:stretch/>
        </p:blipFill>
        <p:spPr>
          <a:xfrm>
            <a:off x="1199160" y="4361040"/>
            <a:ext cx="1138320" cy="1138320"/>
          </a:xfrm>
          <a:prstGeom prst="rect">
            <a:avLst/>
          </a:prstGeom>
          <a:ln>
            <a:noFill/>
          </a:ln>
        </p:spPr>
      </p:pic>
      <p:pic>
        <p:nvPicPr>
          <p:cNvPr id="200" name="Рисунок 16" descr=""/>
          <p:cNvPicPr/>
          <p:nvPr/>
        </p:nvPicPr>
        <p:blipFill>
          <a:blip r:embed="rId4"/>
          <a:srcRect l="19045" t="511" r="14673" b="0"/>
          <a:stretch/>
        </p:blipFill>
        <p:spPr>
          <a:xfrm>
            <a:off x="1199160" y="4361040"/>
            <a:ext cx="1138320" cy="1138320"/>
          </a:xfrm>
          <a:prstGeom prst="rect">
            <a:avLst/>
          </a:prstGeom>
          <a:ln>
            <a:noFill/>
          </a:ln>
        </p:spPr>
      </p:pic>
      <p:sp>
        <p:nvSpPr>
          <p:cNvPr id="201" name="CustomShape 7"/>
          <p:cNvSpPr/>
          <p:nvPr/>
        </p:nvSpPr>
        <p:spPr>
          <a:xfrm>
            <a:off x="3611520" y="4293000"/>
            <a:ext cx="1138320" cy="113832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bb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2" name="Рисунок 37" descr=""/>
          <p:cNvPicPr/>
          <p:nvPr/>
        </p:nvPicPr>
        <p:blipFill>
          <a:blip r:embed="rId5"/>
          <a:srcRect l="12452" t="0" r="12452" b="0"/>
          <a:stretch/>
        </p:blipFill>
        <p:spPr>
          <a:xfrm>
            <a:off x="3683880" y="4361040"/>
            <a:ext cx="1138320" cy="1138320"/>
          </a:xfrm>
          <a:prstGeom prst="rect">
            <a:avLst/>
          </a:prstGeom>
          <a:ln>
            <a:noFill/>
          </a:ln>
        </p:spPr>
      </p:pic>
      <p:pic>
        <p:nvPicPr>
          <p:cNvPr id="203" name="Рисунок 11" descr=""/>
          <p:cNvPicPr/>
          <p:nvPr/>
        </p:nvPicPr>
        <p:blipFill>
          <a:blip r:embed="rId6"/>
          <a:srcRect l="148" t="6830" r="-148" b="22890"/>
          <a:stretch/>
        </p:blipFill>
        <p:spPr>
          <a:xfrm>
            <a:off x="3683880" y="4361040"/>
            <a:ext cx="1138320" cy="1138320"/>
          </a:xfrm>
          <a:prstGeom prst="rect">
            <a:avLst/>
          </a:prstGeom>
          <a:ln>
            <a:noFill/>
          </a:ln>
        </p:spPr>
      </p:pic>
      <p:sp>
        <p:nvSpPr>
          <p:cNvPr id="204" name="CustomShape 8"/>
          <p:cNvSpPr/>
          <p:nvPr/>
        </p:nvSpPr>
        <p:spPr>
          <a:xfrm>
            <a:off x="8580600" y="4293000"/>
            <a:ext cx="1138320" cy="113832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bb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5" name="Рисунок 34" descr=""/>
          <p:cNvPicPr/>
          <p:nvPr/>
        </p:nvPicPr>
        <p:blipFill>
          <a:blip r:embed="rId7"/>
          <a:srcRect l="12452" t="0" r="12452" b="0"/>
          <a:stretch/>
        </p:blipFill>
        <p:spPr>
          <a:xfrm>
            <a:off x="8652600" y="4361040"/>
            <a:ext cx="1138320" cy="1138320"/>
          </a:xfrm>
          <a:prstGeom prst="rect">
            <a:avLst/>
          </a:prstGeom>
          <a:ln>
            <a:noFill/>
          </a:ln>
        </p:spPr>
      </p:pic>
      <p:pic>
        <p:nvPicPr>
          <p:cNvPr id="206" name="Рисунок 15" descr=""/>
          <p:cNvPicPr/>
          <p:nvPr/>
        </p:nvPicPr>
        <p:blipFill>
          <a:blip r:embed="rId8"/>
          <a:srcRect l="0" t="1156" r="17827" b="52626"/>
          <a:stretch/>
        </p:blipFill>
        <p:spPr>
          <a:xfrm>
            <a:off x="8652600" y="4361040"/>
            <a:ext cx="1138320" cy="1138320"/>
          </a:xfrm>
          <a:prstGeom prst="rect">
            <a:avLst/>
          </a:prstGeom>
          <a:ln>
            <a:noFill/>
          </a:ln>
        </p:spPr>
      </p:pic>
      <p:sp>
        <p:nvSpPr>
          <p:cNvPr id="207" name="CustomShape 9"/>
          <p:cNvSpPr/>
          <p:nvPr/>
        </p:nvSpPr>
        <p:spPr>
          <a:xfrm>
            <a:off x="407880" y="2466000"/>
            <a:ext cx="1337760" cy="133776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bb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8" name="Рисунок 31" descr=""/>
          <p:cNvPicPr/>
          <p:nvPr/>
        </p:nvPicPr>
        <p:blipFill>
          <a:blip r:embed="rId9"/>
          <a:srcRect l="12452" t="0" r="12452" b="0"/>
          <a:stretch/>
        </p:blipFill>
        <p:spPr>
          <a:xfrm>
            <a:off x="492840" y="2545920"/>
            <a:ext cx="1337760" cy="1337760"/>
          </a:xfrm>
          <a:prstGeom prst="rect">
            <a:avLst/>
          </a:prstGeom>
          <a:ln>
            <a:noFill/>
          </a:ln>
        </p:spPr>
      </p:pic>
      <p:pic>
        <p:nvPicPr>
          <p:cNvPr id="209" name="Рисунок 17" descr=""/>
          <p:cNvPicPr/>
          <p:nvPr/>
        </p:nvPicPr>
        <p:blipFill>
          <a:blip r:embed="rId10"/>
          <a:srcRect l="1683" t="3062" r="7600" b="3062"/>
          <a:stretch/>
        </p:blipFill>
        <p:spPr>
          <a:xfrm>
            <a:off x="492840" y="2545920"/>
            <a:ext cx="1337760" cy="1337760"/>
          </a:xfrm>
          <a:prstGeom prst="rect">
            <a:avLst/>
          </a:prstGeom>
          <a:ln>
            <a:noFill/>
          </a:ln>
        </p:spPr>
      </p:pic>
      <p:sp>
        <p:nvSpPr>
          <p:cNvPr id="210" name="CustomShape 10"/>
          <p:cNvSpPr/>
          <p:nvPr/>
        </p:nvSpPr>
        <p:spPr>
          <a:xfrm>
            <a:off x="7622280" y="2448000"/>
            <a:ext cx="1337760" cy="133776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bb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1" name="Рисунок 28" descr=""/>
          <p:cNvPicPr/>
          <p:nvPr/>
        </p:nvPicPr>
        <p:blipFill>
          <a:blip r:embed="rId11"/>
          <a:srcRect l="12452" t="0" r="12452" b="0"/>
          <a:stretch/>
        </p:blipFill>
        <p:spPr>
          <a:xfrm>
            <a:off x="7707240" y="2527920"/>
            <a:ext cx="1337760" cy="1337760"/>
          </a:xfrm>
          <a:prstGeom prst="rect">
            <a:avLst/>
          </a:prstGeom>
          <a:ln>
            <a:noFill/>
          </a:ln>
        </p:spPr>
      </p:pic>
      <p:pic>
        <p:nvPicPr>
          <p:cNvPr id="212" name="Рисунок 9" descr=""/>
          <p:cNvPicPr/>
          <p:nvPr/>
        </p:nvPicPr>
        <p:blipFill>
          <a:blip r:embed="rId12"/>
          <a:srcRect l="12501" t="0" r="26669" b="18890"/>
          <a:stretch/>
        </p:blipFill>
        <p:spPr>
          <a:xfrm>
            <a:off x="7706520" y="2517840"/>
            <a:ext cx="1337760" cy="1337760"/>
          </a:xfrm>
          <a:prstGeom prst="rect">
            <a:avLst/>
          </a:prstGeom>
          <a:ln>
            <a:noFill/>
          </a:ln>
        </p:spPr>
      </p:pic>
      <p:sp>
        <p:nvSpPr>
          <p:cNvPr id="213" name="CustomShape 11"/>
          <p:cNvSpPr/>
          <p:nvPr/>
        </p:nvSpPr>
        <p:spPr>
          <a:xfrm>
            <a:off x="3517920" y="5969880"/>
            <a:ext cx="252576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Психолог, преподаватель психологического лектория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CustomShape 12"/>
          <p:cNvSpPr/>
          <p:nvPr/>
        </p:nvSpPr>
        <p:spPr>
          <a:xfrm>
            <a:off x="3517920" y="5539320"/>
            <a:ext cx="16380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Пюра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Дарья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CustomShape 13"/>
          <p:cNvSpPr/>
          <p:nvPr/>
        </p:nvSpPr>
        <p:spPr>
          <a:xfrm>
            <a:off x="1841040" y="3429000"/>
            <a:ext cx="29754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Руководитель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проекта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CustomShape 14"/>
          <p:cNvSpPr/>
          <p:nvPr/>
        </p:nvSpPr>
        <p:spPr>
          <a:xfrm>
            <a:off x="1841040" y="2782800"/>
            <a:ext cx="17420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Дробот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Лариса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CustomShape 15"/>
          <p:cNvSpPr/>
          <p:nvPr/>
        </p:nvSpPr>
        <p:spPr>
          <a:xfrm>
            <a:off x="1041120" y="5539320"/>
            <a:ext cx="217152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Миненко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Екатерина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16"/>
          <p:cNvSpPr/>
          <p:nvPr/>
        </p:nvSpPr>
        <p:spPr>
          <a:xfrm>
            <a:off x="8580600" y="5969880"/>
            <a:ext cx="252576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Тренер по йоге смеха, психолог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17"/>
          <p:cNvSpPr/>
          <p:nvPr/>
        </p:nvSpPr>
        <p:spPr>
          <a:xfrm>
            <a:off x="8580600" y="5539320"/>
            <a:ext cx="16380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Ветцель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Константин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18"/>
          <p:cNvSpPr/>
          <p:nvPr/>
        </p:nvSpPr>
        <p:spPr>
          <a:xfrm>
            <a:off x="9328680" y="3439440"/>
            <a:ext cx="2975400" cy="27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19"/>
          <p:cNvSpPr/>
          <p:nvPr/>
        </p:nvSpPr>
        <p:spPr>
          <a:xfrm>
            <a:off x="9328680" y="2793240"/>
            <a:ext cx="39643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Анжелла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Кабиева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20"/>
          <p:cNvSpPr/>
          <p:nvPr/>
        </p:nvSpPr>
        <p:spPr>
          <a:xfrm>
            <a:off x="6005880" y="5969880"/>
            <a:ext cx="297540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Медицинский,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аналитический психолог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21"/>
          <p:cNvSpPr/>
          <p:nvPr/>
        </p:nvSpPr>
        <p:spPr>
          <a:xfrm>
            <a:off x="6005880" y="5539320"/>
            <a:ext cx="16380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Шаршеева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Таира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22"/>
          <p:cNvSpPr/>
          <p:nvPr/>
        </p:nvSpPr>
        <p:spPr>
          <a:xfrm>
            <a:off x="1038240" y="5969880"/>
            <a:ext cx="252576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Психолог, преподаватель психологического лектория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CustomShape 23"/>
          <p:cNvSpPr/>
          <p:nvPr/>
        </p:nvSpPr>
        <p:spPr>
          <a:xfrm rot="8190000">
            <a:off x="8343720" y="1143000"/>
            <a:ext cx="844200" cy="874440"/>
          </a:xfrm>
          <a:prstGeom prst="blockArc">
            <a:avLst>
              <a:gd name="adj1" fmla="val 3019790"/>
              <a:gd name="adj2" fmla="val 19157754"/>
              <a:gd name="adj3" fmla="val 17852"/>
            </a:avLst>
          </a:prstGeom>
          <a:solidFill>
            <a:srgbClr val="cae2fa">
              <a:alpha val="46000"/>
            </a:srgbClr>
          </a:solidFill>
          <a:ln w="158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CustomShape 24"/>
          <p:cNvSpPr/>
          <p:nvPr/>
        </p:nvSpPr>
        <p:spPr>
          <a:xfrm>
            <a:off x="4194000" y="2466000"/>
            <a:ext cx="1337760" cy="133776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bb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7" name="Рисунок 65" descr=""/>
          <p:cNvPicPr/>
          <p:nvPr/>
        </p:nvPicPr>
        <p:blipFill>
          <a:blip r:embed="rId13"/>
          <a:srcRect l="12452" t="0" r="12452" b="0"/>
          <a:stretch/>
        </p:blipFill>
        <p:spPr>
          <a:xfrm>
            <a:off x="4278960" y="2545920"/>
            <a:ext cx="1337760" cy="1337760"/>
          </a:xfrm>
          <a:prstGeom prst="rect">
            <a:avLst/>
          </a:prstGeom>
          <a:ln>
            <a:noFill/>
          </a:ln>
        </p:spPr>
      </p:pic>
      <p:pic>
        <p:nvPicPr>
          <p:cNvPr id="228" name="Рисунок 63" descr=""/>
          <p:cNvPicPr/>
          <p:nvPr/>
        </p:nvPicPr>
        <p:blipFill>
          <a:blip r:embed="rId14"/>
          <a:srcRect l="19045" t="511" r="14673" b="0"/>
          <a:stretch/>
        </p:blipFill>
        <p:spPr>
          <a:xfrm>
            <a:off x="4278960" y="2545920"/>
            <a:ext cx="1337760" cy="1337760"/>
          </a:xfrm>
          <a:prstGeom prst="rect">
            <a:avLst/>
          </a:prstGeom>
          <a:ln>
            <a:noFill/>
          </a:ln>
        </p:spPr>
      </p:pic>
      <p:pic>
        <p:nvPicPr>
          <p:cNvPr id="229" name="Рисунок 66" descr=""/>
          <p:cNvPicPr/>
          <p:nvPr/>
        </p:nvPicPr>
        <p:blipFill>
          <a:blip r:embed="rId15"/>
          <a:srcRect l="12960" t="825" r="16999" b="16227"/>
          <a:stretch/>
        </p:blipFill>
        <p:spPr>
          <a:xfrm>
            <a:off x="4263120" y="2534040"/>
            <a:ext cx="1356480" cy="1356480"/>
          </a:xfrm>
          <a:prstGeom prst="rect">
            <a:avLst/>
          </a:prstGeom>
          <a:ln>
            <a:noFill/>
          </a:ln>
        </p:spPr>
      </p:pic>
      <p:sp>
        <p:nvSpPr>
          <p:cNvPr id="230" name="CustomShape 25"/>
          <p:cNvSpPr/>
          <p:nvPr/>
        </p:nvSpPr>
        <p:spPr>
          <a:xfrm>
            <a:off x="5701320" y="3429000"/>
            <a:ext cx="29754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Координатор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проекта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26"/>
          <p:cNvSpPr/>
          <p:nvPr/>
        </p:nvSpPr>
        <p:spPr>
          <a:xfrm>
            <a:off x="5701320" y="2782800"/>
            <a:ext cx="17420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Власова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Оксана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2" name="Рисунок 10" descr=""/>
          <p:cNvPicPr/>
          <p:nvPr/>
        </p:nvPicPr>
        <p:blipFill>
          <a:blip r:embed="rId16"/>
          <a:stretch/>
        </p:blipFill>
        <p:spPr>
          <a:xfrm>
            <a:off x="1199160" y="4361040"/>
            <a:ext cx="1138320" cy="1091880"/>
          </a:xfrm>
          <a:prstGeom prst="rect">
            <a:avLst/>
          </a:prstGeom>
          <a:ln>
            <a:noFill/>
          </a:ln>
        </p:spPr>
      </p:pic>
      <p:pic>
        <p:nvPicPr>
          <p:cNvPr id="233" name="Рисунок 13" descr=""/>
          <p:cNvPicPr/>
          <p:nvPr/>
        </p:nvPicPr>
        <p:blipFill>
          <a:blip r:embed="rId17"/>
          <a:stretch/>
        </p:blipFill>
        <p:spPr>
          <a:xfrm>
            <a:off x="7727400" y="2527920"/>
            <a:ext cx="1306080" cy="1362240"/>
          </a:xfrm>
          <a:prstGeom prst="rect">
            <a:avLst/>
          </a:prstGeom>
          <a:ln>
            <a:noFill/>
          </a:ln>
        </p:spPr>
      </p:pic>
      <p:pic>
        <p:nvPicPr>
          <p:cNvPr id="234" name="Рисунок 12" descr=""/>
          <p:cNvPicPr/>
          <p:nvPr/>
        </p:nvPicPr>
        <p:blipFill>
          <a:blip r:embed="rId18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0" y="-13320"/>
            <a:ext cx="3922920" cy="6870960"/>
          </a:xfrm>
          <a:prstGeom prst="rect">
            <a:avLst/>
          </a:prstGeom>
          <a:solidFill>
            <a:srgbClr val="bb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6" name="CustomShape 2"/>
          <p:cNvSpPr/>
          <p:nvPr/>
        </p:nvSpPr>
        <p:spPr>
          <a:xfrm>
            <a:off x="410760" y="434160"/>
            <a:ext cx="110840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Контакты организации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7" name="Рисунок 16" descr=""/>
          <p:cNvPicPr/>
          <p:nvPr/>
        </p:nvPicPr>
        <p:blipFill>
          <a:blip r:embed="rId1"/>
          <a:stretch/>
        </p:blipFill>
        <p:spPr>
          <a:xfrm>
            <a:off x="11323440" y="325080"/>
            <a:ext cx="460440" cy="460440"/>
          </a:xfrm>
          <a:prstGeom prst="rect">
            <a:avLst/>
          </a:prstGeom>
          <a:ln>
            <a:noFill/>
          </a:ln>
        </p:spPr>
      </p:pic>
      <p:sp>
        <p:nvSpPr>
          <p:cNvPr id="238" name="CustomShape 3"/>
          <p:cNvSpPr/>
          <p:nvPr/>
        </p:nvSpPr>
        <p:spPr>
          <a:xfrm>
            <a:off x="11323440" y="393120"/>
            <a:ext cx="4604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Montserrat Black"/>
              </a:rPr>
              <a:t>08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4"/>
          <p:cNvSpPr/>
          <p:nvPr/>
        </p:nvSpPr>
        <p:spPr>
          <a:xfrm>
            <a:off x="4468320" y="4967640"/>
            <a:ext cx="5869080" cy="999720"/>
          </a:xfrm>
          <a:prstGeom prst="roundRect">
            <a:avLst>
              <a:gd name="adj" fmla="val 11177"/>
            </a:avLst>
          </a:prstGeom>
          <a:noFill/>
          <a:ln w="19080">
            <a:solidFill>
              <a:srgbClr val="8cc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0" name="CustomShape 5"/>
          <p:cNvSpPr/>
          <p:nvPr/>
        </p:nvSpPr>
        <p:spPr>
          <a:xfrm>
            <a:off x="7091280" y="5173560"/>
            <a:ext cx="12114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6"/>
          <p:cNvSpPr/>
          <p:nvPr/>
        </p:nvSpPr>
        <p:spPr>
          <a:xfrm>
            <a:off x="6738480" y="5205600"/>
            <a:ext cx="302400" cy="212400"/>
          </a:xfrm>
          <a:custGeom>
            <a:avLst/>
            <a:gdLst/>
            <a:ahLst/>
            <a:rect l="l" t="t" r="r" b="b"/>
            <a:pathLst>
              <a:path w="11658" h="8192">
                <a:moveTo>
                  <a:pt x="10429" y="662"/>
                </a:moveTo>
                <a:cubicBezTo>
                  <a:pt x="10114" y="1008"/>
                  <a:pt x="6207" y="4915"/>
                  <a:pt x="6081" y="5072"/>
                </a:cubicBezTo>
                <a:cubicBezTo>
                  <a:pt x="6018" y="5135"/>
                  <a:pt x="5916" y="5167"/>
                  <a:pt x="5813" y="5167"/>
                </a:cubicBezTo>
                <a:cubicBezTo>
                  <a:pt x="5711" y="5167"/>
                  <a:pt x="5608" y="5135"/>
                  <a:pt x="5545" y="5072"/>
                </a:cubicBezTo>
                <a:lnTo>
                  <a:pt x="1135" y="662"/>
                </a:lnTo>
                <a:close/>
                <a:moveTo>
                  <a:pt x="662" y="1134"/>
                </a:moveTo>
                <a:lnTo>
                  <a:pt x="3624" y="4096"/>
                </a:lnTo>
                <a:lnTo>
                  <a:pt x="662" y="7057"/>
                </a:lnTo>
                <a:lnTo>
                  <a:pt x="662" y="1134"/>
                </a:lnTo>
                <a:close/>
                <a:moveTo>
                  <a:pt x="10996" y="1134"/>
                </a:moveTo>
                <a:lnTo>
                  <a:pt x="10996" y="7057"/>
                </a:lnTo>
                <a:lnTo>
                  <a:pt x="8034" y="4096"/>
                </a:lnTo>
                <a:lnTo>
                  <a:pt x="10996" y="1134"/>
                </a:lnTo>
                <a:close/>
                <a:moveTo>
                  <a:pt x="7562" y="4568"/>
                </a:moveTo>
                <a:lnTo>
                  <a:pt x="10492" y="7530"/>
                </a:lnTo>
                <a:lnTo>
                  <a:pt x="1198" y="7530"/>
                </a:lnTo>
                <a:lnTo>
                  <a:pt x="4096" y="4568"/>
                </a:lnTo>
                <a:lnTo>
                  <a:pt x="5073" y="5545"/>
                </a:lnTo>
                <a:cubicBezTo>
                  <a:pt x="5278" y="5750"/>
                  <a:pt x="5553" y="5852"/>
                  <a:pt x="5829" y="5852"/>
                </a:cubicBezTo>
                <a:cubicBezTo>
                  <a:pt x="6105" y="5852"/>
                  <a:pt x="6380" y="5750"/>
                  <a:pt x="6585" y="5545"/>
                </a:cubicBezTo>
                <a:lnTo>
                  <a:pt x="7562" y="4568"/>
                </a:lnTo>
                <a:close/>
                <a:moveTo>
                  <a:pt x="1009" y="0"/>
                </a:moveTo>
                <a:cubicBezTo>
                  <a:pt x="473" y="0"/>
                  <a:pt x="1" y="473"/>
                  <a:pt x="1" y="1008"/>
                </a:cubicBezTo>
                <a:lnTo>
                  <a:pt x="1" y="7152"/>
                </a:lnTo>
                <a:cubicBezTo>
                  <a:pt x="1" y="7719"/>
                  <a:pt x="473" y="8191"/>
                  <a:pt x="1009" y="8191"/>
                </a:cubicBezTo>
                <a:lnTo>
                  <a:pt x="10618" y="8191"/>
                </a:lnTo>
                <a:cubicBezTo>
                  <a:pt x="11185" y="8191"/>
                  <a:pt x="11657" y="7719"/>
                  <a:pt x="11657" y="7152"/>
                </a:cubicBezTo>
                <a:lnTo>
                  <a:pt x="11657" y="1008"/>
                </a:lnTo>
                <a:cubicBezTo>
                  <a:pt x="11657" y="441"/>
                  <a:pt x="11185" y="0"/>
                  <a:pt x="10618" y="0"/>
                </a:cubicBezTo>
                <a:close/>
              </a:path>
            </a:pathLst>
          </a:custGeom>
          <a:solidFill>
            <a:srgbClr val="8ccf2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7"/>
          <p:cNvSpPr/>
          <p:nvPr/>
        </p:nvSpPr>
        <p:spPr>
          <a:xfrm>
            <a:off x="4770000" y="5228280"/>
            <a:ext cx="166680" cy="166680"/>
          </a:xfrm>
          <a:custGeom>
            <a:avLst/>
            <a:gdLst/>
            <a:ahLst/>
            <a:rect l="l" t="t" r="r" b="b"/>
            <a:pathLst>
              <a:path w="8197" h="8197">
                <a:moveTo>
                  <a:pt x="4099" y="1171"/>
                </a:moveTo>
                <a:cubicBezTo>
                  <a:pt x="5712" y="1171"/>
                  <a:pt x="7027" y="2484"/>
                  <a:pt x="7027" y="4097"/>
                </a:cubicBezTo>
                <a:cubicBezTo>
                  <a:pt x="7027" y="5712"/>
                  <a:pt x="5712" y="7025"/>
                  <a:pt x="4099" y="7025"/>
                </a:cubicBezTo>
                <a:cubicBezTo>
                  <a:pt x="2486" y="7025"/>
                  <a:pt x="1171" y="5712"/>
                  <a:pt x="1171" y="4097"/>
                </a:cubicBezTo>
                <a:cubicBezTo>
                  <a:pt x="1171" y="2484"/>
                  <a:pt x="2486" y="1171"/>
                  <a:pt x="4099" y="1171"/>
                </a:cubicBezTo>
                <a:close/>
                <a:moveTo>
                  <a:pt x="4099" y="0"/>
                </a:moveTo>
                <a:cubicBezTo>
                  <a:pt x="1840" y="0"/>
                  <a:pt x="0" y="1838"/>
                  <a:pt x="0" y="4097"/>
                </a:cubicBezTo>
                <a:cubicBezTo>
                  <a:pt x="0" y="6358"/>
                  <a:pt x="1840" y="8196"/>
                  <a:pt x="4099" y="8196"/>
                </a:cubicBezTo>
                <a:cubicBezTo>
                  <a:pt x="6358" y="8196"/>
                  <a:pt x="8196" y="6358"/>
                  <a:pt x="8196" y="4097"/>
                </a:cubicBezTo>
                <a:cubicBezTo>
                  <a:pt x="8196" y="1838"/>
                  <a:pt x="6358" y="0"/>
                  <a:pt x="4099" y="0"/>
                </a:cubicBezTo>
                <a:close/>
              </a:path>
            </a:pathLst>
          </a:custGeom>
          <a:solidFill>
            <a:srgbClr val="8ccf2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8"/>
          <p:cNvSpPr/>
          <p:nvPr/>
        </p:nvSpPr>
        <p:spPr>
          <a:xfrm>
            <a:off x="4697640" y="5155920"/>
            <a:ext cx="311400" cy="311400"/>
          </a:xfrm>
          <a:custGeom>
            <a:avLst/>
            <a:gdLst/>
            <a:ahLst/>
            <a:rect l="l" t="t" r="r" b="b"/>
            <a:pathLst>
              <a:path w="15300" h="15299">
                <a:moveTo>
                  <a:pt x="12333" y="1171"/>
                </a:moveTo>
                <a:cubicBezTo>
                  <a:pt x="13306" y="1171"/>
                  <a:pt x="14128" y="1994"/>
                  <a:pt x="14128" y="2967"/>
                </a:cubicBezTo>
                <a:lnTo>
                  <a:pt x="14128" y="12334"/>
                </a:lnTo>
                <a:cubicBezTo>
                  <a:pt x="14128" y="13307"/>
                  <a:pt x="13306" y="14129"/>
                  <a:pt x="12333" y="14129"/>
                </a:cubicBezTo>
                <a:lnTo>
                  <a:pt x="2968" y="14129"/>
                </a:lnTo>
                <a:cubicBezTo>
                  <a:pt x="1993" y="14129"/>
                  <a:pt x="1172" y="13307"/>
                  <a:pt x="1172" y="12334"/>
                </a:cubicBezTo>
                <a:lnTo>
                  <a:pt x="1172" y="2967"/>
                </a:lnTo>
                <a:cubicBezTo>
                  <a:pt x="1172" y="1994"/>
                  <a:pt x="1993" y="1171"/>
                  <a:pt x="2968" y="1171"/>
                </a:cubicBezTo>
                <a:close/>
                <a:moveTo>
                  <a:pt x="2968" y="0"/>
                </a:moveTo>
                <a:cubicBezTo>
                  <a:pt x="1351" y="0"/>
                  <a:pt x="1" y="1346"/>
                  <a:pt x="1" y="2967"/>
                </a:cubicBezTo>
                <a:lnTo>
                  <a:pt x="1" y="12334"/>
                </a:lnTo>
                <a:cubicBezTo>
                  <a:pt x="1" y="13952"/>
                  <a:pt x="1349" y="15299"/>
                  <a:pt x="2968" y="15299"/>
                </a:cubicBezTo>
                <a:lnTo>
                  <a:pt x="12333" y="15299"/>
                </a:lnTo>
                <a:cubicBezTo>
                  <a:pt x="13953" y="15299"/>
                  <a:pt x="15299" y="13951"/>
                  <a:pt x="15299" y="12334"/>
                </a:cubicBezTo>
                <a:lnTo>
                  <a:pt x="15299" y="2967"/>
                </a:lnTo>
                <a:cubicBezTo>
                  <a:pt x="15299" y="1345"/>
                  <a:pt x="13948" y="0"/>
                  <a:pt x="12333" y="0"/>
                </a:cubicBezTo>
                <a:close/>
              </a:path>
            </a:pathLst>
          </a:custGeom>
          <a:solidFill>
            <a:srgbClr val="8ccf2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9"/>
          <p:cNvSpPr/>
          <p:nvPr/>
        </p:nvSpPr>
        <p:spPr>
          <a:xfrm>
            <a:off x="4649760" y="5108400"/>
            <a:ext cx="407160" cy="407160"/>
          </a:xfrm>
          <a:custGeom>
            <a:avLst/>
            <a:gdLst/>
            <a:ahLst/>
            <a:rect l="l" t="t" r="r" b="b"/>
            <a:pathLst>
              <a:path w="19984" h="19982">
                <a:moveTo>
                  <a:pt x="17056" y="1172"/>
                </a:moveTo>
                <a:cubicBezTo>
                  <a:pt x="18025" y="1172"/>
                  <a:pt x="18812" y="1959"/>
                  <a:pt x="18812" y="2927"/>
                </a:cubicBezTo>
                <a:lnTo>
                  <a:pt x="18812" y="17056"/>
                </a:lnTo>
                <a:cubicBezTo>
                  <a:pt x="18812" y="18023"/>
                  <a:pt x="18025" y="18811"/>
                  <a:pt x="17056" y="18811"/>
                </a:cubicBezTo>
                <a:lnTo>
                  <a:pt x="2928" y="18811"/>
                </a:lnTo>
                <a:cubicBezTo>
                  <a:pt x="1961" y="18811"/>
                  <a:pt x="1172" y="18023"/>
                  <a:pt x="1172" y="17056"/>
                </a:cubicBezTo>
                <a:lnTo>
                  <a:pt x="1172" y="2927"/>
                </a:lnTo>
                <a:cubicBezTo>
                  <a:pt x="1172" y="1959"/>
                  <a:pt x="1961" y="1172"/>
                  <a:pt x="2928" y="1172"/>
                </a:cubicBezTo>
                <a:close/>
                <a:moveTo>
                  <a:pt x="2928" y="1"/>
                </a:moveTo>
                <a:cubicBezTo>
                  <a:pt x="1313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3" y="19982"/>
                  <a:pt x="2928" y="19982"/>
                </a:cubicBezTo>
                <a:lnTo>
                  <a:pt x="17056" y="19982"/>
                </a:lnTo>
                <a:cubicBezTo>
                  <a:pt x="18669" y="19982"/>
                  <a:pt x="19984" y="18669"/>
                  <a:pt x="19984" y="17056"/>
                </a:cubicBezTo>
                <a:lnTo>
                  <a:pt x="19984" y="2927"/>
                </a:lnTo>
                <a:cubicBezTo>
                  <a:pt x="19984" y="1313"/>
                  <a:pt x="18669" y="1"/>
                  <a:pt x="17056" y="1"/>
                </a:cubicBezTo>
                <a:close/>
              </a:path>
            </a:pathLst>
          </a:custGeom>
          <a:solidFill>
            <a:srgbClr val="8ccf2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10"/>
          <p:cNvSpPr/>
          <p:nvPr/>
        </p:nvSpPr>
        <p:spPr>
          <a:xfrm>
            <a:off x="4913280" y="5204520"/>
            <a:ext cx="47520" cy="47520"/>
          </a:xfrm>
          <a:custGeom>
            <a:avLst/>
            <a:gdLst/>
            <a:ahLst/>
            <a:rect l="l" t="t" r="r" b="b"/>
            <a:pathLst>
              <a:path w="2342" h="2343">
                <a:moveTo>
                  <a:pt x="1170" y="0"/>
                </a:moveTo>
                <a:cubicBezTo>
                  <a:pt x="524" y="0"/>
                  <a:pt x="1" y="526"/>
                  <a:pt x="1" y="1171"/>
                </a:cubicBezTo>
                <a:cubicBezTo>
                  <a:pt x="1" y="1817"/>
                  <a:pt x="524" y="2342"/>
                  <a:pt x="1170" y="2342"/>
                </a:cubicBezTo>
                <a:cubicBezTo>
                  <a:pt x="1816" y="2342"/>
                  <a:pt x="2341" y="1817"/>
                  <a:pt x="2341" y="1171"/>
                </a:cubicBezTo>
                <a:cubicBezTo>
                  <a:pt x="2341" y="526"/>
                  <a:pt x="1816" y="0"/>
                  <a:pt x="1170" y="0"/>
                </a:cubicBezTo>
                <a:close/>
              </a:path>
            </a:pathLst>
          </a:custGeom>
          <a:solidFill>
            <a:srgbClr val="8ccf2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11"/>
          <p:cNvSpPr/>
          <p:nvPr/>
        </p:nvSpPr>
        <p:spPr>
          <a:xfrm>
            <a:off x="8940600" y="5173560"/>
            <a:ext cx="14094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12"/>
          <p:cNvSpPr/>
          <p:nvPr/>
        </p:nvSpPr>
        <p:spPr>
          <a:xfrm>
            <a:off x="8557560" y="5108400"/>
            <a:ext cx="407520" cy="407160"/>
          </a:xfrm>
          <a:custGeom>
            <a:avLst/>
            <a:gdLst/>
            <a:ahLst/>
            <a:rect l="l" t="t" r="r" b="b"/>
            <a:pathLst>
              <a:path w="20013" h="19983">
                <a:moveTo>
                  <a:pt x="10022" y="1170"/>
                </a:moveTo>
                <a:cubicBezTo>
                  <a:pt x="14886" y="1170"/>
                  <a:pt x="18842" y="5127"/>
                  <a:pt x="18842" y="9990"/>
                </a:cubicBezTo>
                <a:cubicBezTo>
                  <a:pt x="18842" y="14855"/>
                  <a:pt x="14886" y="18811"/>
                  <a:pt x="10023" y="18811"/>
                </a:cubicBezTo>
                <a:cubicBezTo>
                  <a:pt x="8516" y="18811"/>
                  <a:pt x="7030" y="18423"/>
                  <a:pt x="5726" y="17691"/>
                </a:cubicBezTo>
                <a:cubicBezTo>
                  <a:pt x="5638" y="17641"/>
                  <a:pt x="5539" y="17615"/>
                  <a:pt x="5440" y="17615"/>
                </a:cubicBezTo>
                <a:cubicBezTo>
                  <a:pt x="5393" y="17615"/>
                  <a:pt x="5345" y="17621"/>
                  <a:pt x="5298" y="17632"/>
                </a:cubicBezTo>
                <a:lnTo>
                  <a:pt x="1419" y="18595"/>
                </a:lnTo>
                <a:lnTo>
                  <a:pt x="2381" y="14715"/>
                </a:lnTo>
                <a:cubicBezTo>
                  <a:pt x="2417" y="14570"/>
                  <a:pt x="2395" y="14416"/>
                  <a:pt x="2323" y="14287"/>
                </a:cubicBezTo>
                <a:cubicBezTo>
                  <a:pt x="1590" y="12982"/>
                  <a:pt x="1203" y="11498"/>
                  <a:pt x="1203" y="9990"/>
                </a:cubicBezTo>
                <a:cubicBezTo>
                  <a:pt x="1203" y="5127"/>
                  <a:pt x="5159" y="1170"/>
                  <a:pt x="10022" y="1170"/>
                </a:cubicBezTo>
                <a:close/>
                <a:moveTo>
                  <a:pt x="10023" y="1"/>
                </a:moveTo>
                <a:cubicBezTo>
                  <a:pt x="4522" y="1"/>
                  <a:pt x="32" y="4491"/>
                  <a:pt x="32" y="9990"/>
                </a:cubicBezTo>
                <a:cubicBezTo>
                  <a:pt x="32" y="11620"/>
                  <a:pt x="432" y="13226"/>
                  <a:pt x="1191" y="14655"/>
                </a:cubicBezTo>
                <a:lnTo>
                  <a:pt x="50" y="19256"/>
                </a:lnTo>
                <a:cubicBezTo>
                  <a:pt x="0" y="19455"/>
                  <a:pt x="58" y="19665"/>
                  <a:pt x="204" y="19810"/>
                </a:cubicBezTo>
                <a:cubicBezTo>
                  <a:pt x="313" y="19921"/>
                  <a:pt x="461" y="19982"/>
                  <a:pt x="614" y="19982"/>
                </a:cubicBezTo>
                <a:cubicBezTo>
                  <a:pt x="662" y="19982"/>
                  <a:pt x="710" y="19976"/>
                  <a:pt x="757" y="19964"/>
                </a:cubicBezTo>
                <a:lnTo>
                  <a:pt x="5358" y="18823"/>
                </a:lnTo>
                <a:cubicBezTo>
                  <a:pt x="6788" y="19582"/>
                  <a:pt x="8394" y="19982"/>
                  <a:pt x="10022" y="19982"/>
                </a:cubicBezTo>
                <a:cubicBezTo>
                  <a:pt x="12680" y="19982"/>
                  <a:pt x="15187" y="18940"/>
                  <a:pt x="17078" y="17047"/>
                </a:cubicBezTo>
                <a:cubicBezTo>
                  <a:pt x="18971" y="15156"/>
                  <a:pt x="20013" y="12649"/>
                  <a:pt x="20013" y="9990"/>
                </a:cubicBezTo>
                <a:cubicBezTo>
                  <a:pt x="20013" y="7333"/>
                  <a:pt x="18971" y="4827"/>
                  <a:pt x="17080" y="2934"/>
                </a:cubicBezTo>
                <a:cubicBezTo>
                  <a:pt x="15187" y="1043"/>
                  <a:pt x="12680" y="1"/>
                  <a:pt x="10023" y="1"/>
                </a:cubicBezTo>
                <a:close/>
              </a:path>
            </a:pathLst>
          </a:custGeom>
          <a:solidFill>
            <a:srgbClr val="8ccf2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13"/>
          <p:cNvSpPr/>
          <p:nvPr/>
        </p:nvSpPr>
        <p:spPr>
          <a:xfrm>
            <a:off x="8632800" y="5191920"/>
            <a:ext cx="254160" cy="237600"/>
          </a:xfrm>
          <a:custGeom>
            <a:avLst/>
            <a:gdLst/>
            <a:ahLst/>
            <a:rect l="l" t="t" r="r" b="b"/>
            <a:pathLst>
              <a:path w="12488" h="11674">
                <a:moveTo>
                  <a:pt x="3164" y="1171"/>
                </a:moveTo>
                <a:cubicBezTo>
                  <a:pt x="3352" y="1171"/>
                  <a:pt x="3536" y="1247"/>
                  <a:pt x="3710" y="1424"/>
                </a:cubicBezTo>
                <a:lnTo>
                  <a:pt x="3719" y="1433"/>
                </a:lnTo>
                <a:cubicBezTo>
                  <a:pt x="4757" y="2473"/>
                  <a:pt x="4683" y="2832"/>
                  <a:pt x="4449" y="3068"/>
                </a:cubicBezTo>
                <a:cubicBezTo>
                  <a:pt x="4240" y="3275"/>
                  <a:pt x="3625" y="3692"/>
                  <a:pt x="3427" y="3892"/>
                </a:cubicBezTo>
                <a:cubicBezTo>
                  <a:pt x="2960" y="4359"/>
                  <a:pt x="3046" y="5081"/>
                  <a:pt x="3685" y="6039"/>
                </a:cubicBezTo>
                <a:cubicBezTo>
                  <a:pt x="4065" y="6611"/>
                  <a:pt x="4568" y="7166"/>
                  <a:pt x="4805" y="7405"/>
                </a:cubicBezTo>
                <a:lnTo>
                  <a:pt x="4806" y="7405"/>
                </a:lnTo>
                <a:cubicBezTo>
                  <a:pt x="5045" y="7642"/>
                  <a:pt x="5599" y="8146"/>
                  <a:pt x="6172" y="8527"/>
                </a:cubicBezTo>
                <a:cubicBezTo>
                  <a:pt x="6727" y="8895"/>
                  <a:pt x="7202" y="9079"/>
                  <a:pt x="7594" y="9079"/>
                </a:cubicBezTo>
                <a:cubicBezTo>
                  <a:pt x="7880" y="9079"/>
                  <a:pt x="8123" y="8981"/>
                  <a:pt x="8320" y="8785"/>
                </a:cubicBezTo>
                <a:cubicBezTo>
                  <a:pt x="8518" y="8585"/>
                  <a:pt x="8935" y="7971"/>
                  <a:pt x="9144" y="7762"/>
                </a:cubicBezTo>
                <a:cubicBezTo>
                  <a:pt x="9238" y="7668"/>
                  <a:pt x="9331" y="7609"/>
                  <a:pt x="9460" y="7609"/>
                </a:cubicBezTo>
                <a:cubicBezTo>
                  <a:pt x="9549" y="7609"/>
                  <a:pt x="9655" y="7637"/>
                  <a:pt x="9790" y="7702"/>
                </a:cubicBezTo>
                <a:cubicBezTo>
                  <a:pt x="10172" y="7886"/>
                  <a:pt x="10582" y="8297"/>
                  <a:pt x="10779" y="8493"/>
                </a:cubicBezTo>
                <a:lnTo>
                  <a:pt x="10788" y="8502"/>
                </a:lnTo>
                <a:cubicBezTo>
                  <a:pt x="11239" y="8944"/>
                  <a:pt x="11037" y="9452"/>
                  <a:pt x="10593" y="9898"/>
                </a:cubicBezTo>
                <a:cubicBezTo>
                  <a:pt x="10190" y="10300"/>
                  <a:pt x="9680" y="10502"/>
                  <a:pt x="9068" y="10502"/>
                </a:cubicBezTo>
                <a:cubicBezTo>
                  <a:pt x="8521" y="10502"/>
                  <a:pt x="7892" y="10341"/>
                  <a:pt x="7184" y="10020"/>
                </a:cubicBezTo>
                <a:cubicBezTo>
                  <a:pt x="5868" y="9420"/>
                  <a:pt x="4676" y="8428"/>
                  <a:pt x="4228" y="7984"/>
                </a:cubicBezTo>
                <a:cubicBezTo>
                  <a:pt x="3784" y="7536"/>
                  <a:pt x="2792" y="6344"/>
                  <a:pt x="2192" y="5028"/>
                </a:cubicBezTo>
                <a:cubicBezTo>
                  <a:pt x="1511" y="3527"/>
                  <a:pt x="1552" y="2381"/>
                  <a:pt x="2314" y="1619"/>
                </a:cubicBezTo>
                <a:cubicBezTo>
                  <a:pt x="2583" y="1350"/>
                  <a:pt x="2877" y="1171"/>
                  <a:pt x="3164" y="1171"/>
                </a:cubicBezTo>
                <a:close/>
                <a:moveTo>
                  <a:pt x="3169" y="1"/>
                </a:moveTo>
                <a:cubicBezTo>
                  <a:pt x="2619" y="1"/>
                  <a:pt x="2030" y="247"/>
                  <a:pt x="1486" y="791"/>
                </a:cubicBezTo>
                <a:cubicBezTo>
                  <a:pt x="701" y="1576"/>
                  <a:pt x="0" y="3034"/>
                  <a:pt x="1127" y="5512"/>
                </a:cubicBezTo>
                <a:cubicBezTo>
                  <a:pt x="1794" y="6979"/>
                  <a:pt x="2868" y="8274"/>
                  <a:pt x="3398" y="8810"/>
                </a:cubicBezTo>
                <a:lnTo>
                  <a:pt x="3402" y="8813"/>
                </a:lnTo>
                <a:cubicBezTo>
                  <a:pt x="3938" y="9344"/>
                  <a:pt x="5235" y="10418"/>
                  <a:pt x="6699" y="11085"/>
                </a:cubicBezTo>
                <a:cubicBezTo>
                  <a:pt x="7490" y="11445"/>
                  <a:pt x="8308" y="11674"/>
                  <a:pt x="9088" y="11674"/>
                </a:cubicBezTo>
                <a:cubicBezTo>
                  <a:pt x="9940" y="11674"/>
                  <a:pt x="10746" y="11400"/>
                  <a:pt x="11421" y="10726"/>
                </a:cubicBezTo>
                <a:cubicBezTo>
                  <a:pt x="12488" y="9657"/>
                  <a:pt x="12399" y="8442"/>
                  <a:pt x="11607" y="7665"/>
                </a:cubicBezTo>
                <a:cubicBezTo>
                  <a:pt x="11219" y="7278"/>
                  <a:pt x="10791" y="6885"/>
                  <a:pt x="10297" y="6648"/>
                </a:cubicBezTo>
                <a:cubicBezTo>
                  <a:pt x="10009" y="6509"/>
                  <a:pt x="9725" y="6440"/>
                  <a:pt x="9455" y="6440"/>
                </a:cubicBezTo>
                <a:cubicBezTo>
                  <a:pt x="9034" y="6440"/>
                  <a:pt x="8646" y="6606"/>
                  <a:pt x="8316" y="6935"/>
                </a:cubicBezTo>
                <a:cubicBezTo>
                  <a:pt x="8070" y="7180"/>
                  <a:pt x="7732" y="7665"/>
                  <a:pt x="7538" y="7904"/>
                </a:cubicBezTo>
                <a:cubicBezTo>
                  <a:pt x="7035" y="7819"/>
                  <a:pt x="6032" y="6974"/>
                  <a:pt x="5634" y="6577"/>
                </a:cubicBezTo>
                <a:cubicBezTo>
                  <a:pt x="5236" y="6179"/>
                  <a:pt x="4393" y="5174"/>
                  <a:pt x="4308" y="4674"/>
                </a:cubicBezTo>
                <a:cubicBezTo>
                  <a:pt x="4545" y="4481"/>
                  <a:pt x="5031" y="4141"/>
                  <a:pt x="5277" y="3895"/>
                </a:cubicBezTo>
                <a:cubicBezTo>
                  <a:pt x="5817" y="3354"/>
                  <a:pt x="5919" y="2652"/>
                  <a:pt x="5564" y="1914"/>
                </a:cubicBezTo>
                <a:cubicBezTo>
                  <a:pt x="5327" y="1421"/>
                  <a:pt x="4934" y="993"/>
                  <a:pt x="4546" y="605"/>
                </a:cubicBezTo>
                <a:cubicBezTo>
                  <a:pt x="4165" y="216"/>
                  <a:pt x="3684" y="1"/>
                  <a:pt x="3169" y="1"/>
                </a:cubicBezTo>
                <a:close/>
              </a:path>
            </a:pathLst>
          </a:custGeom>
          <a:solidFill>
            <a:srgbClr val="8ccf2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14"/>
          <p:cNvSpPr/>
          <p:nvPr/>
        </p:nvSpPr>
        <p:spPr>
          <a:xfrm>
            <a:off x="5040360" y="5173560"/>
            <a:ext cx="12769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15"/>
          <p:cNvSpPr/>
          <p:nvPr/>
        </p:nvSpPr>
        <p:spPr>
          <a:xfrm>
            <a:off x="4713840" y="5574600"/>
            <a:ext cx="49572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Medium"/>
              </a:rPr>
              <a:t>Нажмите на ссылку для перехода в удобный мессенджер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1" name="Рисунок 37" descr=""/>
          <p:cNvPicPr/>
          <p:nvPr/>
        </p:nvPicPr>
        <p:blipFill>
          <a:blip r:embed="rId2"/>
          <a:srcRect l="21108" t="21108" r="21690" b="21690"/>
          <a:stretch/>
        </p:blipFill>
        <p:spPr>
          <a:xfrm>
            <a:off x="0" y="1456920"/>
            <a:ext cx="3922920" cy="3922920"/>
          </a:xfrm>
          <a:prstGeom prst="rect">
            <a:avLst/>
          </a:prstGeom>
          <a:ln>
            <a:noFill/>
          </a:ln>
        </p:spPr>
      </p:pic>
      <p:sp>
        <p:nvSpPr>
          <p:cNvPr id="252" name="CustomShape 16"/>
          <p:cNvSpPr/>
          <p:nvPr/>
        </p:nvSpPr>
        <p:spPr>
          <a:xfrm>
            <a:off x="4526280" y="1431000"/>
            <a:ext cx="3882600" cy="222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ts val="1058"/>
              </a:lnSpc>
            </a:pPr>
            <a:r>
              <a:rPr b="0" lang="ru-RU" sz="2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АВТОНОМНАЯ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ts val="1058"/>
              </a:lnSpc>
            </a:pPr>
            <a:r>
              <a:rPr b="0" lang="ru-RU" sz="2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НЕКОММЕРЧЕСКАЯ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ts val="1058"/>
              </a:lnSpc>
            </a:pPr>
            <a:r>
              <a:rPr b="0" lang="ru-RU" sz="2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ОРГАНИЗАЦИЯ </a:t>
            </a:r>
            <a:r>
              <a:rPr b="0" lang="ru-RU" sz="2800" spc="-1" strike="noStrike">
                <a:solidFill>
                  <a:srgbClr val="8ccf20"/>
                </a:solidFill>
                <a:uFill>
                  <a:solidFill>
                    <a:srgbClr val="ffffff"/>
                  </a:solidFill>
                </a:uFill>
                <a:latin typeface="Raleway ExtraBold"/>
                <a:ea typeface="Roboto Medium"/>
              </a:rPr>
              <a:t>ЗОЖ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CustomShape 17"/>
          <p:cNvSpPr/>
          <p:nvPr/>
        </p:nvSpPr>
        <p:spPr>
          <a:xfrm>
            <a:off x="4636440" y="3266640"/>
            <a:ext cx="363240" cy="349560"/>
          </a:xfrm>
          <a:custGeom>
            <a:avLst/>
            <a:gdLst/>
            <a:ahLst/>
            <a:rect l="l" t="t" r="r" b="b"/>
            <a:pathLst>
              <a:path w="20089" h="19323">
                <a:moveTo>
                  <a:pt x="4477" y="1134"/>
                </a:moveTo>
                <a:cubicBezTo>
                  <a:pt x="4624" y="1134"/>
                  <a:pt x="4765" y="1194"/>
                  <a:pt x="4868" y="1300"/>
                </a:cubicBezTo>
                <a:lnTo>
                  <a:pt x="7268" y="3694"/>
                </a:lnTo>
                <a:cubicBezTo>
                  <a:pt x="7489" y="3915"/>
                  <a:pt x="7489" y="4271"/>
                  <a:pt x="7268" y="4494"/>
                </a:cubicBezTo>
                <a:lnTo>
                  <a:pt x="6870" y="4893"/>
                </a:lnTo>
                <a:lnTo>
                  <a:pt x="3669" y="1692"/>
                </a:lnTo>
                <a:lnTo>
                  <a:pt x="4068" y="1300"/>
                </a:lnTo>
                <a:cubicBezTo>
                  <a:pt x="4173" y="1191"/>
                  <a:pt x="4315" y="1134"/>
                  <a:pt x="4466" y="1134"/>
                </a:cubicBezTo>
                <a:cubicBezTo>
                  <a:pt x="4470" y="1134"/>
                  <a:pt x="4473" y="1134"/>
                  <a:pt x="4477" y="1134"/>
                </a:cubicBezTo>
                <a:close/>
                <a:moveTo>
                  <a:pt x="15822" y="12484"/>
                </a:moveTo>
                <a:cubicBezTo>
                  <a:pt x="15973" y="12484"/>
                  <a:pt x="16118" y="12544"/>
                  <a:pt x="16224" y="12650"/>
                </a:cubicBezTo>
                <a:lnTo>
                  <a:pt x="18624" y="15053"/>
                </a:lnTo>
                <a:cubicBezTo>
                  <a:pt x="18845" y="15274"/>
                  <a:pt x="18845" y="15633"/>
                  <a:pt x="18624" y="15854"/>
                </a:cubicBezTo>
                <a:lnTo>
                  <a:pt x="18226" y="16255"/>
                </a:lnTo>
                <a:lnTo>
                  <a:pt x="15022" y="13051"/>
                </a:lnTo>
                <a:lnTo>
                  <a:pt x="15421" y="12650"/>
                </a:lnTo>
                <a:cubicBezTo>
                  <a:pt x="15526" y="12544"/>
                  <a:pt x="15671" y="12484"/>
                  <a:pt x="15822" y="12484"/>
                </a:cubicBezTo>
                <a:close/>
                <a:moveTo>
                  <a:pt x="2881" y="2508"/>
                </a:moveTo>
                <a:lnTo>
                  <a:pt x="6073" y="5699"/>
                </a:lnTo>
                <a:cubicBezTo>
                  <a:pt x="5227" y="6656"/>
                  <a:pt x="5275" y="8103"/>
                  <a:pt x="6175" y="9005"/>
                </a:cubicBezTo>
                <a:lnTo>
                  <a:pt x="10910" y="13743"/>
                </a:lnTo>
                <a:cubicBezTo>
                  <a:pt x="11379" y="14214"/>
                  <a:pt x="11998" y="14451"/>
                  <a:pt x="12618" y="14451"/>
                </a:cubicBezTo>
                <a:cubicBezTo>
                  <a:pt x="13188" y="14451"/>
                  <a:pt x="13758" y="14252"/>
                  <a:pt x="14216" y="13849"/>
                </a:cubicBezTo>
                <a:lnTo>
                  <a:pt x="17408" y="17040"/>
                </a:lnTo>
                <a:cubicBezTo>
                  <a:pt x="16480" y="17810"/>
                  <a:pt x="15350" y="18190"/>
                  <a:pt x="14222" y="18190"/>
                </a:cubicBezTo>
                <a:cubicBezTo>
                  <a:pt x="12939" y="18190"/>
                  <a:pt x="11660" y="17697"/>
                  <a:pt x="10689" y="16726"/>
                </a:cubicBezTo>
                <a:lnTo>
                  <a:pt x="10692" y="16726"/>
                </a:lnTo>
                <a:lnTo>
                  <a:pt x="3192" y="9226"/>
                </a:lnTo>
                <a:cubicBezTo>
                  <a:pt x="1371" y="7402"/>
                  <a:pt x="1235" y="4491"/>
                  <a:pt x="2881" y="2508"/>
                </a:cubicBezTo>
                <a:close/>
                <a:moveTo>
                  <a:pt x="4468" y="1"/>
                </a:moveTo>
                <a:cubicBezTo>
                  <a:pt x="4034" y="1"/>
                  <a:pt x="3600" y="166"/>
                  <a:pt x="3267" y="497"/>
                </a:cubicBezTo>
                <a:lnTo>
                  <a:pt x="2473" y="1285"/>
                </a:lnTo>
                <a:lnTo>
                  <a:pt x="2464" y="1294"/>
                </a:lnTo>
                <a:lnTo>
                  <a:pt x="2458" y="1300"/>
                </a:lnTo>
                <a:lnTo>
                  <a:pt x="2392" y="1366"/>
                </a:lnTo>
                <a:cubicBezTo>
                  <a:pt x="0" y="3758"/>
                  <a:pt x="0" y="7635"/>
                  <a:pt x="2392" y="10026"/>
                </a:cubicBezTo>
                <a:lnTo>
                  <a:pt x="9889" y="17529"/>
                </a:lnTo>
                <a:cubicBezTo>
                  <a:pt x="11086" y="18725"/>
                  <a:pt x="12654" y="19323"/>
                  <a:pt x="14222" y="19323"/>
                </a:cubicBezTo>
                <a:cubicBezTo>
                  <a:pt x="15789" y="19323"/>
                  <a:pt x="17356" y="18725"/>
                  <a:pt x="18552" y="17529"/>
                </a:cubicBezTo>
                <a:lnTo>
                  <a:pt x="18624" y="17457"/>
                </a:lnTo>
                <a:lnTo>
                  <a:pt x="19425" y="16657"/>
                </a:lnTo>
                <a:cubicBezTo>
                  <a:pt x="20089" y="15992"/>
                  <a:pt x="20089" y="14917"/>
                  <a:pt x="19425" y="14253"/>
                </a:cubicBezTo>
                <a:lnTo>
                  <a:pt x="17024" y="11850"/>
                </a:lnTo>
                <a:cubicBezTo>
                  <a:pt x="16692" y="11518"/>
                  <a:pt x="16257" y="11352"/>
                  <a:pt x="15822" y="11352"/>
                </a:cubicBezTo>
                <a:cubicBezTo>
                  <a:pt x="15388" y="11352"/>
                  <a:pt x="14953" y="11518"/>
                  <a:pt x="14621" y="11850"/>
                </a:cubicBezTo>
                <a:lnTo>
                  <a:pt x="13820" y="12650"/>
                </a:lnTo>
                <a:lnTo>
                  <a:pt x="13531" y="12943"/>
                </a:lnTo>
                <a:cubicBezTo>
                  <a:pt x="13278" y="13193"/>
                  <a:pt x="12949" y="13319"/>
                  <a:pt x="12620" y="13319"/>
                </a:cubicBezTo>
                <a:cubicBezTo>
                  <a:pt x="12291" y="13319"/>
                  <a:pt x="11962" y="13193"/>
                  <a:pt x="11710" y="12943"/>
                </a:cubicBezTo>
                <a:lnTo>
                  <a:pt x="6978" y="8205"/>
                </a:lnTo>
                <a:cubicBezTo>
                  <a:pt x="6474" y="7704"/>
                  <a:pt x="6474" y="6889"/>
                  <a:pt x="6978" y="6385"/>
                </a:cubicBezTo>
                <a:lnTo>
                  <a:pt x="7268" y="6095"/>
                </a:lnTo>
                <a:lnTo>
                  <a:pt x="8068" y="5294"/>
                </a:lnTo>
                <a:cubicBezTo>
                  <a:pt x="8733" y="4630"/>
                  <a:pt x="8733" y="3555"/>
                  <a:pt x="8068" y="2891"/>
                </a:cubicBezTo>
                <a:lnTo>
                  <a:pt x="5668" y="497"/>
                </a:lnTo>
                <a:cubicBezTo>
                  <a:pt x="5336" y="166"/>
                  <a:pt x="4902" y="1"/>
                  <a:pt x="4468" y="1"/>
                </a:cubicBezTo>
                <a:close/>
              </a:path>
            </a:pathLst>
          </a:custGeom>
          <a:solidFill>
            <a:srgbClr val="8ccf2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18"/>
          <p:cNvSpPr/>
          <p:nvPr/>
        </p:nvSpPr>
        <p:spPr>
          <a:xfrm>
            <a:off x="4526280" y="2782800"/>
            <a:ext cx="3964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Контакты организации: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19"/>
          <p:cNvSpPr/>
          <p:nvPr/>
        </p:nvSpPr>
        <p:spPr>
          <a:xfrm>
            <a:off x="4526280" y="4402080"/>
            <a:ext cx="3964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Raleway Black"/>
              </a:rPr>
              <a:t>Вопросы по проекту: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CustomShape 20"/>
          <p:cNvSpPr/>
          <p:nvPr/>
        </p:nvSpPr>
        <p:spPr>
          <a:xfrm>
            <a:off x="4636440" y="3761640"/>
            <a:ext cx="407160" cy="407160"/>
          </a:xfrm>
          <a:custGeom>
            <a:avLst/>
            <a:gdLst/>
            <a:ahLst/>
            <a:rect l="l" t="t" r="r" b="b"/>
            <a:pathLst>
              <a:path w="19982" h="19982">
                <a:moveTo>
                  <a:pt x="14602" y="3500"/>
                </a:moveTo>
                <a:cubicBezTo>
                  <a:pt x="15137" y="3500"/>
                  <a:pt x="15682" y="3563"/>
                  <a:pt x="16247" y="3689"/>
                </a:cubicBezTo>
                <a:cubicBezTo>
                  <a:pt x="16179" y="4154"/>
                  <a:pt x="16095" y="4705"/>
                  <a:pt x="16033" y="5120"/>
                </a:cubicBezTo>
                <a:cubicBezTo>
                  <a:pt x="15810" y="5075"/>
                  <a:pt x="15484" y="5035"/>
                  <a:pt x="15150" y="5035"/>
                </a:cubicBezTo>
                <a:cubicBezTo>
                  <a:pt x="14968" y="5035"/>
                  <a:pt x="14783" y="5047"/>
                  <a:pt x="14611" y="5076"/>
                </a:cubicBezTo>
                <a:cubicBezTo>
                  <a:pt x="13536" y="5258"/>
                  <a:pt x="12918" y="5925"/>
                  <a:pt x="12918" y="6907"/>
                </a:cubicBezTo>
                <a:lnTo>
                  <a:pt x="12918" y="8819"/>
                </a:lnTo>
                <a:cubicBezTo>
                  <a:pt x="12918" y="9143"/>
                  <a:pt x="13180" y="9405"/>
                  <a:pt x="13504" y="9405"/>
                </a:cubicBezTo>
                <a:lnTo>
                  <a:pt x="15681" y="9405"/>
                </a:lnTo>
                <a:lnTo>
                  <a:pt x="15388" y="10576"/>
                </a:lnTo>
                <a:lnTo>
                  <a:pt x="13504" y="10576"/>
                </a:lnTo>
                <a:cubicBezTo>
                  <a:pt x="13180" y="10576"/>
                  <a:pt x="12918" y="10838"/>
                  <a:pt x="12918" y="11161"/>
                </a:cubicBezTo>
                <a:lnTo>
                  <a:pt x="12918" y="18811"/>
                </a:lnTo>
                <a:lnTo>
                  <a:pt x="11162" y="18811"/>
                </a:lnTo>
                <a:lnTo>
                  <a:pt x="11162" y="11161"/>
                </a:lnTo>
                <a:cubicBezTo>
                  <a:pt x="11162" y="10838"/>
                  <a:pt x="10900" y="10576"/>
                  <a:pt x="10576" y="10576"/>
                </a:cubicBezTo>
                <a:lnTo>
                  <a:pt x="9407" y="10576"/>
                </a:lnTo>
                <a:lnTo>
                  <a:pt x="9407" y="9405"/>
                </a:lnTo>
                <a:lnTo>
                  <a:pt x="10576" y="9405"/>
                </a:lnTo>
                <a:cubicBezTo>
                  <a:pt x="10900" y="9405"/>
                  <a:pt x="11162" y="9143"/>
                  <a:pt x="11162" y="8821"/>
                </a:cubicBezTo>
                <a:cubicBezTo>
                  <a:pt x="11162" y="7215"/>
                  <a:pt x="11162" y="6481"/>
                  <a:pt x="11162" y="6143"/>
                </a:cubicBezTo>
                <a:cubicBezTo>
                  <a:pt x="11162" y="5520"/>
                  <a:pt x="11163" y="4843"/>
                  <a:pt x="11770" y="4324"/>
                </a:cubicBezTo>
                <a:cubicBezTo>
                  <a:pt x="12234" y="3928"/>
                  <a:pt x="12823" y="3687"/>
                  <a:pt x="13628" y="3571"/>
                </a:cubicBezTo>
                <a:cubicBezTo>
                  <a:pt x="13950" y="3524"/>
                  <a:pt x="14274" y="3500"/>
                  <a:pt x="14602" y="3500"/>
                </a:cubicBezTo>
                <a:close/>
                <a:moveTo>
                  <a:pt x="17017" y="1170"/>
                </a:moveTo>
                <a:cubicBezTo>
                  <a:pt x="17990" y="1170"/>
                  <a:pt x="18811" y="1975"/>
                  <a:pt x="18811" y="2927"/>
                </a:cubicBezTo>
                <a:lnTo>
                  <a:pt x="18811" y="17056"/>
                </a:lnTo>
                <a:cubicBezTo>
                  <a:pt x="18811" y="18023"/>
                  <a:pt x="18024" y="18811"/>
                  <a:pt x="17056" y="18811"/>
                </a:cubicBezTo>
                <a:lnTo>
                  <a:pt x="14089" y="18811"/>
                </a:lnTo>
                <a:lnTo>
                  <a:pt x="14089" y="11747"/>
                </a:lnTo>
                <a:lnTo>
                  <a:pt x="15846" y="11747"/>
                </a:lnTo>
                <a:cubicBezTo>
                  <a:pt x="16115" y="11747"/>
                  <a:pt x="16348" y="11565"/>
                  <a:pt x="16414" y="11305"/>
                </a:cubicBezTo>
                <a:lnTo>
                  <a:pt x="16999" y="8963"/>
                </a:lnTo>
                <a:cubicBezTo>
                  <a:pt x="17042" y="8787"/>
                  <a:pt x="17003" y="8602"/>
                  <a:pt x="16893" y="8460"/>
                </a:cubicBezTo>
                <a:cubicBezTo>
                  <a:pt x="16782" y="8317"/>
                  <a:pt x="16612" y="8235"/>
                  <a:pt x="16431" y="8235"/>
                </a:cubicBezTo>
                <a:lnTo>
                  <a:pt x="14089" y="8235"/>
                </a:lnTo>
                <a:lnTo>
                  <a:pt x="14089" y="6909"/>
                </a:lnTo>
                <a:cubicBezTo>
                  <a:pt x="14089" y="6638"/>
                  <a:pt x="14144" y="6343"/>
                  <a:pt x="14808" y="6229"/>
                </a:cubicBezTo>
                <a:cubicBezTo>
                  <a:pt x="14936" y="6208"/>
                  <a:pt x="15061" y="6199"/>
                  <a:pt x="15182" y="6199"/>
                </a:cubicBezTo>
                <a:cubicBezTo>
                  <a:pt x="15552" y="6199"/>
                  <a:pt x="15890" y="6283"/>
                  <a:pt x="16198" y="6360"/>
                </a:cubicBezTo>
                <a:cubicBezTo>
                  <a:pt x="16304" y="6387"/>
                  <a:pt x="16415" y="6421"/>
                  <a:pt x="16532" y="6421"/>
                </a:cubicBezTo>
                <a:cubicBezTo>
                  <a:pt x="16632" y="6421"/>
                  <a:pt x="16736" y="6396"/>
                  <a:pt x="16847" y="6321"/>
                </a:cubicBezTo>
                <a:cubicBezTo>
                  <a:pt x="16983" y="6229"/>
                  <a:pt x="17074" y="6084"/>
                  <a:pt x="17098" y="5923"/>
                </a:cubicBezTo>
                <a:cubicBezTo>
                  <a:pt x="17098" y="5923"/>
                  <a:pt x="17362" y="4156"/>
                  <a:pt x="17482" y="3339"/>
                </a:cubicBezTo>
                <a:cubicBezTo>
                  <a:pt x="17525" y="3049"/>
                  <a:pt x="17346" y="2769"/>
                  <a:pt x="17063" y="2690"/>
                </a:cubicBezTo>
                <a:cubicBezTo>
                  <a:pt x="16267" y="2463"/>
                  <a:pt x="15346" y="2343"/>
                  <a:pt x="14504" y="2343"/>
                </a:cubicBezTo>
                <a:cubicBezTo>
                  <a:pt x="14137" y="2343"/>
                  <a:pt x="13786" y="2365"/>
                  <a:pt x="13467" y="2412"/>
                </a:cubicBezTo>
                <a:cubicBezTo>
                  <a:pt x="12434" y="2562"/>
                  <a:pt x="11646" y="2888"/>
                  <a:pt x="11009" y="3434"/>
                </a:cubicBezTo>
                <a:cubicBezTo>
                  <a:pt x="10121" y="4193"/>
                  <a:pt x="10010" y="5168"/>
                  <a:pt x="9999" y="5833"/>
                </a:cubicBezTo>
                <a:cubicBezTo>
                  <a:pt x="9999" y="5847"/>
                  <a:pt x="9999" y="7029"/>
                  <a:pt x="9999" y="8235"/>
                </a:cubicBezTo>
                <a:lnTo>
                  <a:pt x="8821" y="8235"/>
                </a:lnTo>
                <a:cubicBezTo>
                  <a:pt x="8497" y="8235"/>
                  <a:pt x="8236" y="8497"/>
                  <a:pt x="8236" y="8819"/>
                </a:cubicBezTo>
                <a:lnTo>
                  <a:pt x="8236" y="11161"/>
                </a:lnTo>
                <a:cubicBezTo>
                  <a:pt x="8236" y="11485"/>
                  <a:pt x="8497" y="11747"/>
                  <a:pt x="8821" y="11747"/>
                </a:cubicBezTo>
                <a:lnTo>
                  <a:pt x="9991" y="11747"/>
                </a:lnTo>
                <a:lnTo>
                  <a:pt x="9991" y="18811"/>
                </a:lnTo>
                <a:lnTo>
                  <a:pt x="2927" y="18811"/>
                </a:lnTo>
                <a:cubicBezTo>
                  <a:pt x="1959" y="18811"/>
                  <a:pt x="1172" y="18023"/>
                  <a:pt x="1172" y="17054"/>
                </a:cubicBezTo>
                <a:lnTo>
                  <a:pt x="1172" y="2927"/>
                </a:lnTo>
                <a:cubicBezTo>
                  <a:pt x="1172" y="1959"/>
                  <a:pt x="1959" y="1170"/>
                  <a:pt x="2927" y="1170"/>
                </a:cubicBezTo>
                <a:close/>
                <a:moveTo>
                  <a:pt x="2927" y="1"/>
                </a:moveTo>
                <a:cubicBezTo>
                  <a:pt x="1314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4" y="19982"/>
                  <a:pt x="2927" y="19982"/>
                </a:cubicBezTo>
                <a:lnTo>
                  <a:pt x="17054" y="19982"/>
                </a:lnTo>
                <a:cubicBezTo>
                  <a:pt x="18669" y="19982"/>
                  <a:pt x="19982" y="18669"/>
                  <a:pt x="19982" y="17056"/>
                </a:cubicBezTo>
                <a:lnTo>
                  <a:pt x="19982" y="2927"/>
                </a:lnTo>
                <a:cubicBezTo>
                  <a:pt x="19982" y="2145"/>
                  <a:pt x="19669" y="1409"/>
                  <a:pt x="19101" y="853"/>
                </a:cubicBezTo>
                <a:cubicBezTo>
                  <a:pt x="18538" y="303"/>
                  <a:pt x="17797" y="1"/>
                  <a:pt x="17015" y="1"/>
                </a:cubicBezTo>
                <a:close/>
              </a:path>
            </a:pathLst>
          </a:custGeom>
          <a:solidFill>
            <a:srgbClr val="8ccf2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21"/>
          <p:cNvSpPr/>
          <p:nvPr/>
        </p:nvSpPr>
        <p:spPr>
          <a:xfrm>
            <a:off x="7139520" y="3310560"/>
            <a:ext cx="368280" cy="258840"/>
          </a:xfrm>
          <a:custGeom>
            <a:avLst/>
            <a:gdLst/>
            <a:ahLst/>
            <a:rect l="l" t="t" r="r" b="b"/>
            <a:pathLst>
              <a:path w="11658" h="8192">
                <a:moveTo>
                  <a:pt x="10429" y="662"/>
                </a:moveTo>
                <a:cubicBezTo>
                  <a:pt x="10114" y="1008"/>
                  <a:pt x="6207" y="4915"/>
                  <a:pt x="6081" y="5072"/>
                </a:cubicBezTo>
                <a:cubicBezTo>
                  <a:pt x="6018" y="5135"/>
                  <a:pt x="5916" y="5167"/>
                  <a:pt x="5813" y="5167"/>
                </a:cubicBezTo>
                <a:cubicBezTo>
                  <a:pt x="5711" y="5167"/>
                  <a:pt x="5608" y="5135"/>
                  <a:pt x="5545" y="5072"/>
                </a:cubicBezTo>
                <a:lnTo>
                  <a:pt x="1135" y="662"/>
                </a:lnTo>
                <a:close/>
                <a:moveTo>
                  <a:pt x="662" y="1134"/>
                </a:moveTo>
                <a:lnTo>
                  <a:pt x="3624" y="4096"/>
                </a:lnTo>
                <a:lnTo>
                  <a:pt x="662" y="7057"/>
                </a:lnTo>
                <a:lnTo>
                  <a:pt x="662" y="1134"/>
                </a:lnTo>
                <a:close/>
                <a:moveTo>
                  <a:pt x="10996" y="1134"/>
                </a:moveTo>
                <a:lnTo>
                  <a:pt x="10996" y="7057"/>
                </a:lnTo>
                <a:lnTo>
                  <a:pt x="8034" y="4096"/>
                </a:lnTo>
                <a:lnTo>
                  <a:pt x="10996" y="1134"/>
                </a:lnTo>
                <a:close/>
                <a:moveTo>
                  <a:pt x="7562" y="4568"/>
                </a:moveTo>
                <a:lnTo>
                  <a:pt x="10492" y="7530"/>
                </a:lnTo>
                <a:lnTo>
                  <a:pt x="1198" y="7530"/>
                </a:lnTo>
                <a:lnTo>
                  <a:pt x="4096" y="4568"/>
                </a:lnTo>
                <a:lnTo>
                  <a:pt x="5073" y="5545"/>
                </a:lnTo>
                <a:cubicBezTo>
                  <a:pt x="5278" y="5750"/>
                  <a:pt x="5553" y="5852"/>
                  <a:pt x="5829" y="5852"/>
                </a:cubicBezTo>
                <a:cubicBezTo>
                  <a:pt x="6105" y="5852"/>
                  <a:pt x="6380" y="5750"/>
                  <a:pt x="6585" y="5545"/>
                </a:cubicBezTo>
                <a:lnTo>
                  <a:pt x="7562" y="4568"/>
                </a:lnTo>
                <a:close/>
                <a:moveTo>
                  <a:pt x="1009" y="0"/>
                </a:moveTo>
                <a:cubicBezTo>
                  <a:pt x="473" y="0"/>
                  <a:pt x="1" y="473"/>
                  <a:pt x="1" y="1008"/>
                </a:cubicBezTo>
                <a:lnTo>
                  <a:pt x="1" y="7152"/>
                </a:lnTo>
                <a:cubicBezTo>
                  <a:pt x="1" y="7719"/>
                  <a:pt x="473" y="8191"/>
                  <a:pt x="1009" y="8191"/>
                </a:cubicBezTo>
                <a:lnTo>
                  <a:pt x="10618" y="8191"/>
                </a:lnTo>
                <a:cubicBezTo>
                  <a:pt x="11185" y="8191"/>
                  <a:pt x="11657" y="7719"/>
                  <a:pt x="11657" y="7152"/>
                </a:cubicBezTo>
                <a:lnTo>
                  <a:pt x="11657" y="1008"/>
                </a:lnTo>
                <a:cubicBezTo>
                  <a:pt x="11657" y="441"/>
                  <a:pt x="11185" y="0"/>
                  <a:pt x="10618" y="0"/>
                </a:cubicBezTo>
                <a:close/>
              </a:path>
            </a:pathLst>
          </a:custGeom>
          <a:solidFill>
            <a:srgbClr val="8ccf2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22"/>
          <p:cNvSpPr/>
          <p:nvPr/>
        </p:nvSpPr>
        <p:spPr>
          <a:xfrm>
            <a:off x="7259760" y="3878280"/>
            <a:ext cx="166680" cy="166680"/>
          </a:xfrm>
          <a:custGeom>
            <a:avLst/>
            <a:gdLst/>
            <a:ahLst/>
            <a:rect l="l" t="t" r="r" b="b"/>
            <a:pathLst>
              <a:path w="8197" h="8197">
                <a:moveTo>
                  <a:pt x="4099" y="1171"/>
                </a:moveTo>
                <a:cubicBezTo>
                  <a:pt x="5712" y="1171"/>
                  <a:pt x="7027" y="2484"/>
                  <a:pt x="7027" y="4097"/>
                </a:cubicBezTo>
                <a:cubicBezTo>
                  <a:pt x="7027" y="5712"/>
                  <a:pt x="5712" y="7025"/>
                  <a:pt x="4099" y="7025"/>
                </a:cubicBezTo>
                <a:cubicBezTo>
                  <a:pt x="2486" y="7025"/>
                  <a:pt x="1171" y="5712"/>
                  <a:pt x="1171" y="4097"/>
                </a:cubicBezTo>
                <a:cubicBezTo>
                  <a:pt x="1171" y="2484"/>
                  <a:pt x="2486" y="1171"/>
                  <a:pt x="4099" y="1171"/>
                </a:cubicBezTo>
                <a:close/>
                <a:moveTo>
                  <a:pt x="4099" y="0"/>
                </a:moveTo>
                <a:cubicBezTo>
                  <a:pt x="1840" y="0"/>
                  <a:pt x="0" y="1838"/>
                  <a:pt x="0" y="4097"/>
                </a:cubicBezTo>
                <a:cubicBezTo>
                  <a:pt x="0" y="6358"/>
                  <a:pt x="1840" y="8196"/>
                  <a:pt x="4099" y="8196"/>
                </a:cubicBezTo>
                <a:cubicBezTo>
                  <a:pt x="6358" y="8196"/>
                  <a:pt x="8196" y="6358"/>
                  <a:pt x="8196" y="4097"/>
                </a:cubicBezTo>
                <a:cubicBezTo>
                  <a:pt x="8196" y="1838"/>
                  <a:pt x="6358" y="0"/>
                  <a:pt x="4099" y="0"/>
                </a:cubicBezTo>
                <a:close/>
              </a:path>
            </a:pathLst>
          </a:custGeom>
          <a:solidFill>
            <a:srgbClr val="8ccf2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23"/>
          <p:cNvSpPr/>
          <p:nvPr/>
        </p:nvSpPr>
        <p:spPr>
          <a:xfrm>
            <a:off x="7187400" y="3805920"/>
            <a:ext cx="311400" cy="311400"/>
          </a:xfrm>
          <a:custGeom>
            <a:avLst/>
            <a:gdLst/>
            <a:ahLst/>
            <a:rect l="l" t="t" r="r" b="b"/>
            <a:pathLst>
              <a:path w="15300" h="15299">
                <a:moveTo>
                  <a:pt x="12333" y="1171"/>
                </a:moveTo>
                <a:cubicBezTo>
                  <a:pt x="13306" y="1171"/>
                  <a:pt x="14128" y="1994"/>
                  <a:pt x="14128" y="2967"/>
                </a:cubicBezTo>
                <a:lnTo>
                  <a:pt x="14128" y="12334"/>
                </a:lnTo>
                <a:cubicBezTo>
                  <a:pt x="14128" y="13307"/>
                  <a:pt x="13306" y="14129"/>
                  <a:pt x="12333" y="14129"/>
                </a:cubicBezTo>
                <a:lnTo>
                  <a:pt x="2968" y="14129"/>
                </a:lnTo>
                <a:cubicBezTo>
                  <a:pt x="1993" y="14129"/>
                  <a:pt x="1172" y="13307"/>
                  <a:pt x="1172" y="12334"/>
                </a:cubicBezTo>
                <a:lnTo>
                  <a:pt x="1172" y="2967"/>
                </a:lnTo>
                <a:cubicBezTo>
                  <a:pt x="1172" y="1994"/>
                  <a:pt x="1993" y="1171"/>
                  <a:pt x="2968" y="1171"/>
                </a:cubicBezTo>
                <a:close/>
                <a:moveTo>
                  <a:pt x="2968" y="0"/>
                </a:moveTo>
                <a:cubicBezTo>
                  <a:pt x="1351" y="0"/>
                  <a:pt x="1" y="1346"/>
                  <a:pt x="1" y="2967"/>
                </a:cubicBezTo>
                <a:lnTo>
                  <a:pt x="1" y="12334"/>
                </a:lnTo>
                <a:cubicBezTo>
                  <a:pt x="1" y="13952"/>
                  <a:pt x="1349" y="15299"/>
                  <a:pt x="2968" y="15299"/>
                </a:cubicBezTo>
                <a:lnTo>
                  <a:pt x="12333" y="15299"/>
                </a:lnTo>
                <a:cubicBezTo>
                  <a:pt x="13953" y="15299"/>
                  <a:pt x="15299" y="13951"/>
                  <a:pt x="15299" y="12334"/>
                </a:cubicBezTo>
                <a:lnTo>
                  <a:pt x="15299" y="2967"/>
                </a:lnTo>
                <a:cubicBezTo>
                  <a:pt x="15299" y="1345"/>
                  <a:pt x="13948" y="0"/>
                  <a:pt x="12333" y="0"/>
                </a:cubicBezTo>
                <a:close/>
              </a:path>
            </a:pathLst>
          </a:custGeom>
          <a:solidFill>
            <a:srgbClr val="8ccf2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CustomShape 24"/>
          <p:cNvSpPr/>
          <p:nvPr/>
        </p:nvSpPr>
        <p:spPr>
          <a:xfrm>
            <a:off x="7139520" y="3758400"/>
            <a:ext cx="407160" cy="407160"/>
          </a:xfrm>
          <a:custGeom>
            <a:avLst/>
            <a:gdLst/>
            <a:ahLst/>
            <a:rect l="l" t="t" r="r" b="b"/>
            <a:pathLst>
              <a:path w="19984" h="19982">
                <a:moveTo>
                  <a:pt x="17056" y="1172"/>
                </a:moveTo>
                <a:cubicBezTo>
                  <a:pt x="18025" y="1172"/>
                  <a:pt x="18812" y="1959"/>
                  <a:pt x="18812" y="2927"/>
                </a:cubicBezTo>
                <a:lnTo>
                  <a:pt x="18812" y="17056"/>
                </a:lnTo>
                <a:cubicBezTo>
                  <a:pt x="18812" y="18023"/>
                  <a:pt x="18025" y="18811"/>
                  <a:pt x="17056" y="18811"/>
                </a:cubicBezTo>
                <a:lnTo>
                  <a:pt x="2928" y="18811"/>
                </a:lnTo>
                <a:cubicBezTo>
                  <a:pt x="1961" y="18811"/>
                  <a:pt x="1172" y="18023"/>
                  <a:pt x="1172" y="17056"/>
                </a:cubicBezTo>
                <a:lnTo>
                  <a:pt x="1172" y="2927"/>
                </a:lnTo>
                <a:cubicBezTo>
                  <a:pt x="1172" y="1959"/>
                  <a:pt x="1961" y="1172"/>
                  <a:pt x="2928" y="1172"/>
                </a:cubicBezTo>
                <a:close/>
                <a:moveTo>
                  <a:pt x="2928" y="1"/>
                </a:moveTo>
                <a:cubicBezTo>
                  <a:pt x="1313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3" y="19982"/>
                  <a:pt x="2928" y="19982"/>
                </a:cubicBezTo>
                <a:lnTo>
                  <a:pt x="17056" y="19982"/>
                </a:lnTo>
                <a:cubicBezTo>
                  <a:pt x="18669" y="19982"/>
                  <a:pt x="19984" y="18669"/>
                  <a:pt x="19984" y="17056"/>
                </a:cubicBezTo>
                <a:lnTo>
                  <a:pt x="19984" y="2927"/>
                </a:lnTo>
                <a:cubicBezTo>
                  <a:pt x="19984" y="1313"/>
                  <a:pt x="18669" y="1"/>
                  <a:pt x="17056" y="1"/>
                </a:cubicBezTo>
                <a:close/>
              </a:path>
            </a:pathLst>
          </a:custGeom>
          <a:solidFill>
            <a:srgbClr val="8ccf2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25"/>
          <p:cNvSpPr/>
          <p:nvPr/>
        </p:nvSpPr>
        <p:spPr>
          <a:xfrm>
            <a:off x="7403040" y="3854520"/>
            <a:ext cx="47520" cy="47520"/>
          </a:xfrm>
          <a:custGeom>
            <a:avLst/>
            <a:gdLst/>
            <a:ahLst/>
            <a:rect l="l" t="t" r="r" b="b"/>
            <a:pathLst>
              <a:path w="2342" h="2343">
                <a:moveTo>
                  <a:pt x="1170" y="0"/>
                </a:moveTo>
                <a:cubicBezTo>
                  <a:pt x="524" y="0"/>
                  <a:pt x="1" y="526"/>
                  <a:pt x="1" y="1171"/>
                </a:cubicBezTo>
                <a:cubicBezTo>
                  <a:pt x="1" y="1817"/>
                  <a:pt x="524" y="2342"/>
                  <a:pt x="1170" y="2342"/>
                </a:cubicBezTo>
                <a:cubicBezTo>
                  <a:pt x="1816" y="2342"/>
                  <a:pt x="2341" y="1817"/>
                  <a:pt x="2341" y="1171"/>
                </a:cubicBezTo>
                <a:cubicBezTo>
                  <a:pt x="2341" y="526"/>
                  <a:pt x="1816" y="0"/>
                  <a:pt x="1170" y="0"/>
                </a:cubicBezTo>
                <a:close/>
              </a:path>
            </a:pathLst>
          </a:custGeom>
          <a:solidFill>
            <a:srgbClr val="8ccf2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26"/>
          <p:cNvSpPr/>
          <p:nvPr/>
        </p:nvSpPr>
        <p:spPr>
          <a:xfrm>
            <a:off x="5114160" y="3308400"/>
            <a:ext cx="29754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Montserrat Medium"/>
              </a:rPr>
              <a:t>+7 (994)012-69-91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CustomShape 27"/>
          <p:cNvSpPr/>
          <p:nvPr/>
        </p:nvSpPr>
        <p:spPr>
          <a:xfrm>
            <a:off x="5114160" y="3845880"/>
            <a:ext cx="145836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200" spc="-1" strike="noStrike" u="sng">
                <a:solidFill>
                  <a:srgbClr val="1b8af9"/>
                </a:solidFill>
                <a:uFill>
                  <a:solidFill>
                    <a:srgbClr val="ffffff"/>
                  </a:solidFill>
                </a:uFill>
                <a:latin typeface="Raleway Medium"/>
                <a:hlinkClick r:id="rId3"/>
              </a:rPr>
              <a:t>ANOZOG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28"/>
          <p:cNvSpPr/>
          <p:nvPr/>
        </p:nvSpPr>
        <p:spPr>
          <a:xfrm>
            <a:off x="7728480" y="3308400"/>
            <a:ext cx="29754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29"/>
          <p:cNvSpPr/>
          <p:nvPr/>
        </p:nvSpPr>
        <p:spPr>
          <a:xfrm>
            <a:off x="7728480" y="3845880"/>
            <a:ext cx="29754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5161</TotalTime>
  <Application>LibreOffice/5.2.3.3$Windows_x86 LibreOffice_project/d54a8868f08a7b39642414cf2c8ef2f228f780cf</Application>
  <Words>554</Words>
  <Paragraphs>154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2021-12-02T14:55:55Z</dcterms:created>
  <dc:creator>1</dc:creator>
  <dc:description/>
  <dc:language>ru-RU</dc:language>
  <cp:lastModifiedBy>Lenovo User</cp:lastModifiedBy>
  <dcterms:modified xsi:type="dcterms:W3CDTF">2022-11-27T09:58:59Z</dcterms:modified>
  <cp:revision>24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9</vt:i4>
  </property>
</Properties>
</file>